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69" r:id="rId3"/>
    <p:sldId id="270" r:id="rId4"/>
    <p:sldId id="257" r:id="rId5"/>
    <p:sldId id="259" r:id="rId6"/>
    <p:sldId id="271" r:id="rId7"/>
    <p:sldId id="262" r:id="rId8"/>
    <p:sldId id="272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C7E71-BF22-BEFA-49AC-9E3E71D41C36}" v="1022" dt="2024-09-13T13:37:57.674"/>
    <p1510:client id="{D6EA6B58-E77F-DA0B-4397-343DB1065331}" v="406" dt="2024-09-12T20:25:51.472"/>
    <p1510:client id="{D7D8B3C1-6D39-AEE5-DCBE-EAC32B44E581}" v="319" dt="2024-09-12T19:26:12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a Friel" userId="S::kyla.friel@msvu.ca::e5edd277-ff24-47c8-9934-571dde34d8e2" providerId="AD" clId="Web-{D7D8B3C1-6D39-AEE5-DCBE-EAC32B44E581}"/>
    <pc:docChg chg="addSld delSld modSld sldOrd">
      <pc:chgData name="Kyla Friel" userId="S::kyla.friel@msvu.ca::e5edd277-ff24-47c8-9934-571dde34d8e2" providerId="AD" clId="Web-{D7D8B3C1-6D39-AEE5-DCBE-EAC32B44E581}" dt="2024-09-12T19:26:12.359" v="307" actId="20577"/>
      <pc:docMkLst>
        <pc:docMk/>
      </pc:docMkLst>
      <pc:sldChg chg="modSp">
        <pc:chgData name="Kyla Friel" userId="S::kyla.friel@msvu.ca::e5edd277-ff24-47c8-9934-571dde34d8e2" providerId="AD" clId="Web-{D7D8B3C1-6D39-AEE5-DCBE-EAC32B44E581}" dt="2024-09-12T09:27:44.019" v="37" actId="14100"/>
        <pc:sldMkLst>
          <pc:docMk/>
          <pc:sldMk cId="109857222" sldId="256"/>
        </pc:sldMkLst>
        <pc:spChg chg="mod">
          <ac:chgData name="Kyla Friel" userId="S::kyla.friel@msvu.ca::e5edd277-ff24-47c8-9934-571dde34d8e2" providerId="AD" clId="Web-{D7D8B3C1-6D39-AEE5-DCBE-EAC32B44E581}" dt="2024-09-12T09:27:44.019" v="37" actId="14100"/>
          <ac:spMkLst>
            <pc:docMk/>
            <pc:sldMk cId="109857222" sldId="256"/>
            <ac:spMk id="3" creationId="{00000000-0000-0000-0000-000000000000}"/>
          </ac:spMkLst>
        </pc:spChg>
      </pc:sldChg>
      <pc:sldChg chg="modSp ord">
        <pc:chgData name="Kyla Friel" userId="S::kyla.friel@msvu.ca::e5edd277-ff24-47c8-9934-571dde34d8e2" providerId="AD" clId="Web-{D7D8B3C1-6D39-AEE5-DCBE-EAC32B44E581}" dt="2024-09-12T17:57:46.598" v="138"/>
        <pc:sldMkLst>
          <pc:docMk/>
          <pc:sldMk cId="2229930449" sldId="257"/>
        </pc:sldMkLst>
        <pc:spChg chg="mod">
          <ac:chgData name="Kyla Friel" userId="S::kyla.friel@msvu.ca::e5edd277-ff24-47c8-9934-571dde34d8e2" providerId="AD" clId="Web-{D7D8B3C1-6D39-AEE5-DCBE-EAC32B44E581}" dt="2024-09-12T17:17:40.322" v="93" actId="20577"/>
          <ac:spMkLst>
            <pc:docMk/>
            <pc:sldMk cId="2229930449" sldId="257"/>
            <ac:spMk id="3" creationId="{8BC602DF-E3F8-9361-C8E1-418071446200}"/>
          </ac:spMkLst>
        </pc:spChg>
      </pc:sldChg>
      <pc:sldChg chg="modSp">
        <pc:chgData name="Kyla Friel" userId="S::kyla.friel@msvu.ca::e5edd277-ff24-47c8-9934-571dde34d8e2" providerId="AD" clId="Web-{D7D8B3C1-6D39-AEE5-DCBE-EAC32B44E581}" dt="2024-09-12T19:06:43.461" v="280" actId="20577"/>
        <pc:sldMkLst>
          <pc:docMk/>
          <pc:sldMk cId="4189773815" sldId="259"/>
        </pc:sldMkLst>
        <pc:spChg chg="mod">
          <ac:chgData name="Kyla Friel" userId="S::kyla.friel@msvu.ca::e5edd277-ff24-47c8-9934-571dde34d8e2" providerId="AD" clId="Web-{D7D8B3C1-6D39-AEE5-DCBE-EAC32B44E581}" dt="2024-09-12T19:06:43.461" v="280" actId="20577"/>
          <ac:spMkLst>
            <pc:docMk/>
            <pc:sldMk cId="4189773815" sldId="259"/>
            <ac:spMk id="3" creationId="{5451FB36-3156-638E-EA9B-30A8684EA970}"/>
          </ac:spMkLst>
        </pc:spChg>
        <pc:spChg chg="mod">
          <ac:chgData name="Kyla Friel" userId="S::kyla.friel@msvu.ca::e5edd277-ff24-47c8-9934-571dde34d8e2" providerId="AD" clId="Web-{D7D8B3C1-6D39-AEE5-DCBE-EAC32B44E581}" dt="2024-09-12T19:06:07.570" v="259" actId="20577"/>
          <ac:spMkLst>
            <pc:docMk/>
            <pc:sldMk cId="4189773815" sldId="259"/>
            <ac:spMk id="4" creationId="{DA088791-2425-04C5-22C8-104FA4CFCEBB}"/>
          </ac:spMkLst>
        </pc:spChg>
      </pc:sldChg>
      <pc:sldChg chg="del">
        <pc:chgData name="Kyla Friel" userId="S::kyla.friel@msvu.ca::e5edd277-ff24-47c8-9934-571dde34d8e2" providerId="AD" clId="Web-{D7D8B3C1-6D39-AEE5-DCBE-EAC32B44E581}" dt="2024-09-12T09:27:53.332" v="38"/>
        <pc:sldMkLst>
          <pc:docMk/>
          <pc:sldMk cId="624710939" sldId="260"/>
        </pc:sldMkLst>
      </pc:sldChg>
      <pc:sldChg chg="modSp">
        <pc:chgData name="Kyla Friel" userId="S::kyla.friel@msvu.ca::e5edd277-ff24-47c8-9934-571dde34d8e2" providerId="AD" clId="Web-{D7D8B3C1-6D39-AEE5-DCBE-EAC32B44E581}" dt="2024-09-12T19:26:12.359" v="307" actId="20577"/>
        <pc:sldMkLst>
          <pc:docMk/>
          <pc:sldMk cId="1939453318" sldId="262"/>
        </pc:sldMkLst>
        <pc:spChg chg="mod">
          <ac:chgData name="Kyla Friel" userId="S::kyla.friel@msvu.ca::e5edd277-ff24-47c8-9934-571dde34d8e2" providerId="AD" clId="Web-{D7D8B3C1-6D39-AEE5-DCBE-EAC32B44E581}" dt="2024-09-12T19:26:12.359" v="307" actId="20577"/>
          <ac:spMkLst>
            <pc:docMk/>
            <pc:sldMk cId="1939453318" sldId="262"/>
            <ac:spMk id="3" creationId="{5451FB36-3156-638E-EA9B-30A8684EA970}"/>
          </ac:spMkLst>
        </pc:spChg>
        <pc:spChg chg="mod">
          <ac:chgData name="Kyla Friel" userId="S::kyla.friel@msvu.ca::e5edd277-ff24-47c8-9934-571dde34d8e2" providerId="AD" clId="Web-{D7D8B3C1-6D39-AEE5-DCBE-EAC32B44E581}" dt="2024-09-12T19:07:33.540" v="285" actId="20577"/>
          <ac:spMkLst>
            <pc:docMk/>
            <pc:sldMk cId="1939453318" sldId="262"/>
            <ac:spMk id="4" creationId="{DA088791-2425-04C5-22C8-104FA4CFCEBB}"/>
          </ac:spMkLst>
        </pc:spChg>
      </pc:sldChg>
      <pc:sldChg chg="addSp delSp modSp new mod ord setBg modClrScheme chgLayout">
        <pc:chgData name="Kyla Friel" userId="S::kyla.friel@msvu.ca::e5edd277-ff24-47c8-9934-571dde34d8e2" providerId="AD" clId="Web-{D7D8B3C1-6D39-AEE5-DCBE-EAC32B44E581}" dt="2024-09-12T18:06:43.339" v="175" actId="1076"/>
        <pc:sldMkLst>
          <pc:docMk/>
          <pc:sldMk cId="2266703959" sldId="269"/>
        </pc:sldMkLst>
        <pc:spChg chg="del">
          <ac:chgData name="Kyla Friel" userId="S::kyla.friel@msvu.ca::e5edd277-ff24-47c8-9934-571dde34d8e2" providerId="AD" clId="Web-{D7D8B3C1-6D39-AEE5-DCBE-EAC32B44E581}" dt="2024-09-12T09:28:08.894" v="41"/>
          <ac:spMkLst>
            <pc:docMk/>
            <pc:sldMk cId="2266703959" sldId="269"/>
            <ac:spMk id="2" creationId="{4462DE72-A0EA-D64F-5737-85C5F333F23A}"/>
          </ac:spMkLst>
        </pc:spChg>
        <pc:spChg chg="del">
          <ac:chgData name="Kyla Friel" userId="S::kyla.friel@msvu.ca::e5edd277-ff24-47c8-9934-571dde34d8e2" providerId="AD" clId="Web-{D7D8B3C1-6D39-AEE5-DCBE-EAC32B44E581}" dt="2024-09-12T09:28:08.894" v="41"/>
          <ac:spMkLst>
            <pc:docMk/>
            <pc:sldMk cId="2266703959" sldId="269"/>
            <ac:spMk id="3" creationId="{34219DDB-C28F-22DD-0A3F-8F10BCD5A83E}"/>
          </ac:spMkLst>
        </pc:spChg>
        <pc:spChg chg="add del">
          <ac:chgData name="Kyla Friel" userId="S::kyla.friel@msvu.ca::e5edd277-ff24-47c8-9934-571dde34d8e2" providerId="AD" clId="Web-{D7D8B3C1-6D39-AEE5-DCBE-EAC32B44E581}" dt="2024-09-12T18:00:08.381" v="145"/>
          <ac:spMkLst>
            <pc:docMk/>
            <pc:sldMk cId="2266703959" sldId="269"/>
            <ac:spMk id="3" creationId="{5694B153-11F8-DD22-7E54-A5EF0DC6732F}"/>
          </ac:spMkLst>
        </pc:spChg>
        <pc:spChg chg="add mod">
          <ac:chgData name="Kyla Friel" userId="S::kyla.friel@msvu.ca::e5edd277-ff24-47c8-9934-571dde34d8e2" providerId="AD" clId="Web-{D7D8B3C1-6D39-AEE5-DCBE-EAC32B44E581}" dt="2024-09-12T18:06:43.339" v="175" actId="1076"/>
          <ac:spMkLst>
            <pc:docMk/>
            <pc:sldMk cId="2266703959" sldId="269"/>
            <ac:spMk id="4" creationId="{66A4EC64-02FC-E7D6-3817-7BEBBC56C174}"/>
          </ac:spMkLst>
        </pc:spChg>
        <pc:spChg chg="add">
          <ac:chgData name="Kyla Friel" userId="S::kyla.friel@msvu.ca::e5edd277-ff24-47c8-9934-571dde34d8e2" providerId="AD" clId="Web-{D7D8B3C1-6D39-AEE5-DCBE-EAC32B44E581}" dt="2024-09-12T13:01:15.059" v="45"/>
          <ac:spMkLst>
            <pc:docMk/>
            <pc:sldMk cId="2266703959" sldId="269"/>
            <ac:spMk id="7" creationId="{479833C7-FDE4-4657-B0B1-32BE833C2489}"/>
          </ac:spMkLst>
        </pc:spChg>
        <pc:spChg chg="add">
          <ac:chgData name="Kyla Friel" userId="S::kyla.friel@msvu.ca::e5edd277-ff24-47c8-9934-571dde34d8e2" providerId="AD" clId="Web-{D7D8B3C1-6D39-AEE5-DCBE-EAC32B44E581}" dt="2024-09-12T13:01:15.059" v="45"/>
          <ac:spMkLst>
            <pc:docMk/>
            <pc:sldMk cId="2266703959" sldId="269"/>
            <ac:spMk id="9" creationId="{0ABE7C0B-A2D9-4202-A524-532DA2E2D582}"/>
          </ac:spMkLst>
        </pc:spChg>
        <pc:picChg chg="add mod">
          <ac:chgData name="Kyla Friel" userId="S::kyla.friel@msvu.ca::e5edd277-ff24-47c8-9934-571dde34d8e2" providerId="AD" clId="Web-{D7D8B3C1-6D39-AEE5-DCBE-EAC32B44E581}" dt="2024-09-12T18:00:12.897" v="146" actId="1076"/>
          <ac:picMkLst>
            <pc:docMk/>
            <pc:sldMk cId="2266703959" sldId="269"/>
            <ac:picMk id="2" creationId="{F96E58E0-5E7E-C26B-D027-6C7ED0E79F79}"/>
          </ac:picMkLst>
        </pc:picChg>
        <pc:picChg chg="add del mod">
          <ac:chgData name="Kyla Friel" userId="S::kyla.friel@msvu.ca::e5edd277-ff24-47c8-9934-571dde34d8e2" providerId="AD" clId="Web-{D7D8B3C1-6D39-AEE5-DCBE-EAC32B44E581}" dt="2024-09-12T09:28:37.645" v="43"/>
          <ac:picMkLst>
            <pc:docMk/>
            <pc:sldMk cId="2266703959" sldId="269"/>
            <ac:picMk id="4" creationId="{A12E0856-150B-ECE6-98F4-DB8D6D22DE1F}"/>
          </ac:picMkLst>
        </pc:picChg>
      </pc:sldChg>
      <pc:sldChg chg="addSp delSp modSp new mod ord modClrScheme chgLayout">
        <pc:chgData name="Kyla Friel" userId="S::kyla.friel@msvu.ca::e5edd277-ff24-47c8-9934-571dde34d8e2" providerId="AD" clId="Web-{D7D8B3C1-6D39-AEE5-DCBE-EAC32B44E581}" dt="2024-09-12T19:04:32.256" v="252" actId="20577"/>
        <pc:sldMkLst>
          <pc:docMk/>
          <pc:sldMk cId="688723458" sldId="270"/>
        </pc:sldMkLst>
        <pc:spChg chg="del">
          <ac:chgData name="Kyla Friel" userId="S::kyla.friel@msvu.ca::e5edd277-ff24-47c8-9934-571dde34d8e2" providerId="AD" clId="Web-{D7D8B3C1-6D39-AEE5-DCBE-EAC32B44E581}" dt="2024-09-12T17:57:53.817" v="139"/>
          <ac:spMkLst>
            <pc:docMk/>
            <pc:sldMk cId="688723458" sldId="270"/>
            <ac:spMk id="2" creationId="{8F2A5346-57B8-6D9D-22A5-EFB4964262AE}"/>
          </ac:spMkLst>
        </pc:spChg>
        <pc:spChg chg="del">
          <ac:chgData name="Kyla Friel" userId="S::kyla.friel@msvu.ca::e5edd277-ff24-47c8-9934-571dde34d8e2" providerId="AD" clId="Web-{D7D8B3C1-6D39-AEE5-DCBE-EAC32B44E581}" dt="2024-09-12T17:57:53.817" v="139"/>
          <ac:spMkLst>
            <pc:docMk/>
            <pc:sldMk cId="688723458" sldId="270"/>
            <ac:spMk id="3" creationId="{8182BDB9-A158-B5EB-26AF-3E7B75971365}"/>
          </ac:spMkLst>
        </pc:spChg>
        <pc:spChg chg="del">
          <ac:chgData name="Kyla Friel" userId="S::kyla.friel@msvu.ca::e5edd277-ff24-47c8-9934-571dde34d8e2" providerId="AD" clId="Web-{D7D8B3C1-6D39-AEE5-DCBE-EAC32B44E581}" dt="2024-09-12T17:57:53.817" v="139"/>
          <ac:spMkLst>
            <pc:docMk/>
            <pc:sldMk cId="688723458" sldId="270"/>
            <ac:spMk id="4" creationId="{A0E89456-7CA3-9423-3511-8C52D9CAFF83}"/>
          </ac:spMkLst>
        </pc:spChg>
        <pc:spChg chg="add mod ord">
          <ac:chgData name="Kyla Friel" userId="S::kyla.friel@msvu.ca::e5edd277-ff24-47c8-9934-571dde34d8e2" providerId="AD" clId="Web-{D7D8B3C1-6D39-AEE5-DCBE-EAC32B44E581}" dt="2024-09-12T18:58:07.860" v="223" actId="20577"/>
          <ac:spMkLst>
            <pc:docMk/>
            <pc:sldMk cId="688723458" sldId="270"/>
            <ac:spMk id="7" creationId="{106AC362-410F-5E1D-AA51-2E94B15D0EFA}"/>
          </ac:spMkLst>
        </pc:spChg>
        <pc:spChg chg="add mod ord">
          <ac:chgData name="Kyla Friel" userId="S::kyla.friel@msvu.ca::e5edd277-ff24-47c8-9934-571dde34d8e2" providerId="AD" clId="Web-{D7D8B3C1-6D39-AEE5-DCBE-EAC32B44E581}" dt="2024-09-12T18:54:24.201" v="200" actId="20577"/>
          <ac:spMkLst>
            <pc:docMk/>
            <pc:sldMk cId="688723458" sldId="270"/>
            <ac:spMk id="8" creationId="{276E91F5-9C36-A582-B420-80451840771C}"/>
          </ac:spMkLst>
        </pc:spChg>
        <pc:spChg chg="add mod ord">
          <ac:chgData name="Kyla Friel" userId="S::kyla.friel@msvu.ca::e5edd277-ff24-47c8-9934-571dde34d8e2" providerId="AD" clId="Web-{D7D8B3C1-6D39-AEE5-DCBE-EAC32B44E581}" dt="2024-09-12T19:04:32.256" v="252" actId="20577"/>
          <ac:spMkLst>
            <pc:docMk/>
            <pc:sldMk cId="688723458" sldId="270"/>
            <ac:spMk id="9" creationId="{5E810AEB-E301-885B-6B66-D2F655F29BC5}"/>
          </ac:spMkLst>
        </pc:spChg>
        <pc:picChg chg="add del mod">
          <ac:chgData name="Kyla Friel" userId="S::kyla.friel@msvu.ca::e5edd277-ff24-47c8-9934-571dde34d8e2" providerId="AD" clId="Web-{D7D8B3C1-6D39-AEE5-DCBE-EAC32B44E581}" dt="2024-09-12T17:58:09.692" v="141"/>
          <ac:picMkLst>
            <pc:docMk/>
            <pc:sldMk cId="688723458" sldId="270"/>
            <ac:picMk id="5" creationId="{64CCA5F7-66ED-E0A1-071D-57B07C56E279}"/>
          </ac:picMkLst>
        </pc:picChg>
        <pc:picChg chg="add mod">
          <ac:chgData name="Kyla Friel" userId="S::kyla.friel@msvu.ca::e5edd277-ff24-47c8-9934-571dde34d8e2" providerId="AD" clId="Web-{D7D8B3C1-6D39-AEE5-DCBE-EAC32B44E581}" dt="2024-09-12T18:03:11.211" v="162" actId="14100"/>
          <ac:picMkLst>
            <pc:docMk/>
            <pc:sldMk cId="688723458" sldId="270"/>
            <ac:picMk id="6" creationId="{F3FBF184-70AD-C503-2B91-7A8C0DA20791}"/>
          </ac:picMkLst>
        </pc:picChg>
      </pc:sldChg>
    </pc:docChg>
  </pc:docChgLst>
  <pc:docChgLst>
    <pc:chgData name="Kyla Friel" userId="S::kyla.friel@msvu.ca::e5edd277-ff24-47c8-9934-571dde34d8e2" providerId="AD" clId="Web-{9F8C7E71-BF22-BEFA-49AC-9E3E71D41C36}"/>
    <pc:docChg chg="modSld">
      <pc:chgData name="Kyla Friel" userId="S::kyla.friel@msvu.ca::e5edd277-ff24-47c8-9934-571dde34d8e2" providerId="AD" clId="Web-{9F8C7E71-BF22-BEFA-49AC-9E3E71D41C36}" dt="2024-09-13T13:37:55.783" v="902" actId="20577"/>
      <pc:docMkLst>
        <pc:docMk/>
      </pc:docMkLst>
      <pc:sldChg chg="modSp">
        <pc:chgData name="Kyla Friel" userId="S::kyla.friel@msvu.ca::e5edd277-ff24-47c8-9934-571dde34d8e2" providerId="AD" clId="Web-{9F8C7E71-BF22-BEFA-49AC-9E3E71D41C36}" dt="2024-09-13T13:16:06.155" v="668" actId="20577"/>
        <pc:sldMkLst>
          <pc:docMk/>
          <pc:sldMk cId="4189773815" sldId="259"/>
        </pc:sldMkLst>
        <pc:spChg chg="mod">
          <ac:chgData name="Kyla Friel" userId="S::kyla.friel@msvu.ca::e5edd277-ff24-47c8-9934-571dde34d8e2" providerId="AD" clId="Web-{9F8C7E71-BF22-BEFA-49AC-9E3E71D41C36}" dt="2024-09-13T13:16:06.155" v="668" actId="20577"/>
          <ac:spMkLst>
            <pc:docMk/>
            <pc:sldMk cId="4189773815" sldId="259"/>
            <ac:spMk id="3" creationId="{5451FB36-3156-638E-EA9B-30A8684EA970}"/>
          </ac:spMkLst>
        </pc:spChg>
      </pc:sldChg>
      <pc:sldChg chg="modSp">
        <pc:chgData name="Kyla Friel" userId="S::kyla.friel@msvu.ca::e5edd277-ff24-47c8-9934-571dde34d8e2" providerId="AD" clId="Web-{9F8C7E71-BF22-BEFA-49AC-9E3E71D41C36}" dt="2024-09-13T13:16:48.593" v="704" actId="20577"/>
        <pc:sldMkLst>
          <pc:docMk/>
          <pc:sldMk cId="1939453318" sldId="262"/>
        </pc:sldMkLst>
        <pc:spChg chg="mod">
          <ac:chgData name="Kyla Friel" userId="S::kyla.friel@msvu.ca::e5edd277-ff24-47c8-9934-571dde34d8e2" providerId="AD" clId="Web-{9F8C7E71-BF22-BEFA-49AC-9E3E71D41C36}" dt="2024-09-13T13:16:48.593" v="704" actId="20577"/>
          <ac:spMkLst>
            <pc:docMk/>
            <pc:sldMk cId="1939453318" sldId="262"/>
            <ac:spMk id="3" creationId="{5451FB36-3156-638E-EA9B-30A8684EA970}"/>
          </ac:spMkLst>
        </pc:spChg>
      </pc:sldChg>
      <pc:sldChg chg="modSp">
        <pc:chgData name="Kyla Friel" userId="S::kyla.friel@msvu.ca::e5edd277-ff24-47c8-9934-571dde34d8e2" providerId="AD" clId="Web-{9F8C7E71-BF22-BEFA-49AC-9E3E71D41C36}" dt="2024-09-13T13:23:07.541" v="707" actId="20577"/>
        <pc:sldMkLst>
          <pc:docMk/>
          <pc:sldMk cId="826215607" sldId="264"/>
        </pc:sldMkLst>
        <pc:spChg chg="mod">
          <ac:chgData name="Kyla Friel" userId="S::kyla.friel@msvu.ca::e5edd277-ff24-47c8-9934-571dde34d8e2" providerId="AD" clId="Web-{9F8C7E71-BF22-BEFA-49AC-9E3E71D41C36}" dt="2024-09-13T13:23:07.541" v="707" actId="20577"/>
          <ac:spMkLst>
            <pc:docMk/>
            <pc:sldMk cId="826215607" sldId="264"/>
            <ac:spMk id="3" creationId="{56357CB9-2254-005A-F4CA-EE77E3A699D3}"/>
          </ac:spMkLst>
        </pc:spChg>
      </pc:sldChg>
      <pc:sldChg chg="modSp">
        <pc:chgData name="Kyla Friel" userId="S::kyla.friel@msvu.ca::e5edd277-ff24-47c8-9934-571dde34d8e2" providerId="AD" clId="Web-{9F8C7E71-BF22-BEFA-49AC-9E3E71D41C36}" dt="2024-09-13T13:23:55.292" v="716" actId="20577"/>
        <pc:sldMkLst>
          <pc:docMk/>
          <pc:sldMk cId="1343204345" sldId="265"/>
        </pc:sldMkLst>
        <pc:spChg chg="mod">
          <ac:chgData name="Kyla Friel" userId="S::kyla.friel@msvu.ca::e5edd277-ff24-47c8-9934-571dde34d8e2" providerId="AD" clId="Web-{9F8C7E71-BF22-BEFA-49AC-9E3E71D41C36}" dt="2024-09-13T13:23:55.292" v="716" actId="20577"/>
          <ac:spMkLst>
            <pc:docMk/>
            <pc:sldMk cId="1343204345" sldId="265"/>
            <ac:spMk id="3" creationId="{56357CB9-2254-005A-F4CA-EE77E3A699D3}"/>
          </ac:spMkLst>
        </pc:spChg>
      </pc:sldChg>
      <pc:sldChg chg="addSp modSp">
        <pc:chgData name="Kyla Friel" userId="S::kyla.friel@msvu.ca::e5edd277-ff24-47c8-9934-571dde34d8e2" providerId="AD" clId="Web-{9F8C7E71-BF22-BEFA-49AC-9E3E71D41C36}" dt="2024-09-13T13:37:55.783" v="902" actId="20577"/>
        <pc:sldMkLst>
          <pc:docMk/>
          <pc:sldMk cId="3903460313" sldId="266"/>
        </pc:sldMkLst>
        <pc:spChg chg="mod">
          <ac:chgData name="Kyla Friel" userId="S::kyla.friel@msvu.ca::e5edd277-ff24-47c8-9934-571dde34d8e2" providerId="AD" clId="Web-{9F8C7E71-BF22-BEFA-49AC-9E3E71D41C36}" dt="2024-09-13T13:35:23.107" v="871" actId="20577"/>
          <ac:spMkLst>
            <pc:docMk/>
            <pc:sldMk cId="3903460313" sldId="266"/>
            <ac:spMk id="3" creationId="{3DD1AA77-D847-548E-8805-354AB73B7C91}"/>
          </ac:spMkLst>
        </pc:spChg>
        <pc:spChg chg="add mod">
          <ac:chgData name="Kyla Friel" userId="S::kyla.friel@msvu.ca::e5edd277-ff24-47c8-9934-571dde34d8e2" providerId="AD" clId="Web-{9F8C7E71-BF22-BEFA-49AC-9E3E71D41C36}" dt="2024-09-13T13:37:55.783" v="902" actId="20577"/>
          <ac:spMkLst>
            <pc:docMk/>
            <pc:sldMk cId="3903460313" sldId="266"/>
            <ac:spMk id="8" creationId="{E4216672-A652-497D-916D-F694AFCD5E4A}"/>
          </ac:spMkLst>
        </pc:spChg>
        <pc:picChg chg="add mod">
          <ac:chgData name="Kyla Friel" userId="S::kyla.friel@msvu.ca::e5edd277-ff24-47c8-9934-571dde34d8e2" providerId="AD" clId="Web-{9F8C7E71-BF22-BEFA-49AC-9E3E71D41C36}" dt="2024-09-13T13:35:55.749" v="878" actId="1076"/>
          <ac:picMkLst>
            <pc:docMk/>
            <pc:sldMk cId="3903460313" sldId="266"/>
            <ac:picMk id="4" creationId="{1582C58F-6BFF-8AA9-846F-A92083471E20}"/>
          </ac:picMkLst>
        </pc:picChg>
        <pc:picChg chg="add mod">
          <ac:chgData name="Kyla Friel" userId="S::kyla.friel@msvu.ca::e5edd277-ff24-47c8-9934-571dde34d8e2" providerId="AD" clId="Web-{9F8C7E71-BF22-BEFA-49AC-9E3E71D41C36}" dt="2024-09-13T13:35:45.108" v="876" actId="1076"/>
          <ac:picMkLst>
            <pc:docMk/>
            <pc:sldMk cId="3903460313" sldId="266"/>
            <ac:picMk id="6" creationId="{BDEC46E7-CA66-AC5B-4347-453918DBA68B}"/>
          </ac:picMkLst>
        </pc:picChg>
      </pc:sldChg>
      <pc:sldChg chg="modSp">
        <pc:chgData name="Kyla Friel" userId="S::kyla.friel@msvu.ca::e5edd277-ff24-47c8-9934-571dde34d8e2" providerId="AD" clId="Web-{9F8C7E71-BF22-BEFA-49AC-9E3E71D41C36}" dt="2024-09-13T13:31:17.366" v="826" actId="20577"/>
        <pc:sldMkLst>
          <pc:docMk/>
          <pc:sldMk cId="449014565" sldId="267"/>
        </pc:sldMkLst>
        <pc:spChg chg="mod">
          <ac:chgData name="Kyla Friel" userId="S::kyla.friel@msvu.ca::e5edd277-ff24-47c8-9934-571dde34d8e2" providerId="AD" clId="Web-{9F8C7E71-BF22-BEFA-49AC-9E3E71D41C36}" dt="2024-09-13T13:27:11.454" v="812" actId="20577"/>
          <ac:spMkLst>
            <pc:docMk/>
            <pc:sldMk cId="449014565" sldId="267"/>
            <ac:spMk id="2" creationId="{F419683C-F5B7-CFB9-74C2-5B6BBE42679B}"/>
          </ac:spMkLst>
        </pc:spChg>
        <pc:spChg chg="mod">
          <ac:chgData name="Kyla Friel" userId="S::kyla.friel@msvu.ca::e5edd277-ff24-47c8-9934-571dde34d8e2" providerId="AD" clId="Web-{9F8C7E71-BF22-BEFA-49AC-9E3E71D41C36}" dt="2024-09-13T13:31:17.366" v="826" actId="20577"/>
          <ac:spMkLst>
            <pc:docMk/>
            <pc:sldMk cId="449014565" sldId="267"/>
            <ac:spMk id="3" creationId="{5451FB36-3156-638E-EA9B-30A8684EA970}"/>
          </ac:spMkLst>
        </pc:spChg>
      </pc:sldChg>
      <pc:sldChg chg="delSp modSp">
        <pc:chgData name="Kyla Friel" userId="S::kyla.friel@msvu.ca::e5edd277-ff24-47c8-9934-571dde34d8e2" providerId="AD" clId="Web-{9F8C7E71-BF22-BEFA-49AC-9E3E71D41C36}" dt="2024-09-13T12:08:52.342" v="69"/>
        <pc:sldMkLst>
          <pc:docMk/>
          <pc:sldMk cId="688723458" sldId="270"/>
        </pc:sldMkLst>
        <pc:spChg chg="del">
          <ac:chgData name="Kyla Friel" userId="S::kyla.friel@msvu.ca::e5edd277-ff24-47c8-9934-571dde34d8e2" providerId="AD" clId="Web-{9F8C7E71-BF22-BEFA-49AC-9E3E71D41C36}" dt="2024-09-13T12:08:52.342" v="69"/>
          <ac:spMkLst>
            <pc:docMk/>
            <pc:sldMk cId="688723458" sldId="270"/>
            <ac:spMk id="8" creationId="{276E91F5-9C36-A582-B420-80451840771C}"/>
          </ac:spMkLst>
        </pc:spChg>
        <pc:spChg chg="mod">
          <ac:chgData name="Kyla Friel" userId="S::kyla.friel@msvu.ca::e5edd277-ff24-47c8-9934-571dde34d8e2" providerId="AD" clId="Web-{9F8C7E71-BF22-BEFA-49AC-9E3E71D41C36}" dt="2024-09-13T12:08:45.482" v="68" actId="20577"/>
          <ac:spMkLst>
            <pc:docMk/>
            <pc:sldMk cId="688723458" sldId="270"/>
            <ac:spMk id="9" creationId="{5E810AEB-E301-885B-6B66-D2F655F29BC5}"/>
          </ac:spMkLst>
        </pc:spChg>
      </pc:sldChg>
      <pc:sldChg chg="addSp delSp modSp">
        <pc:chgData name="Kyla Friel" userId="S::kyla.friel@msvu.ca::e5edd277-ff24-47c8-9934-571dde34d8e2" providerId="AD" clId="Web-{9F8C7E71-BF22-BEFA-49AC-9E3E71D41C36}" dt="2024-09-13T12:46:51.311" v="235" actId="1076"/>
        <pc:sldMkLst>
          <pc:docMk/>
          <pc:sldMk cId="2565784726" sldId="271"/>
        </pc:sldMkLst>
        <pc:spChg chg="add mod">
          <ac:chgData name="Kyla Friel" userId="S::kyla.friel@msvu.ca::e5edd277-ff24-47c8-9934-571dde34d8e2" providerId="AD" clId="Web-{9F8C7E71-BF22-BEFA-49AC-9E3E71D41C36}" dt="2024-09-13T12:26:53.605" v="100" actId="20577"/>
          <ac:spMkLst>
            <pc:docMk/>
            <pc:sldMk cId="2565784726" sldId="271"/>
            <ac:spMk id="3" creationId="{AEDA5619-B731-C23E-7C38-EA8A8C19F864}"/>
          </ac:spMkLst>
        </pc:spChg>
        <pc:spChg chg="add mod">
          <ac:chgData name="Kyla Friel" userId="S::kyla.friel@msvu.ca::e5edd277-ff24-47c8-9934-571dde34d8e2" providerId="AD" clId="Web-{9F8C7E71-BF22-BEFA-49AC-9E3E71D41C36}" dt="2024-09-13T12:28:23.685" v="109" actId="20577"/>
          <ac:spMkLst>
            <pc:docMk/>
            <pc:sldMk cId="2565784726" sldId="271"/>
            <ac:spMk id="4" creationId="{9ECB378E-DB87-FC3C-2A82-A28D9EDB244B}"/>
          </ac:spMkLst>
        </pc:spChg>
        <pc:spChg chg="add mod">
          <ac:chgData name="Kyla Friel" userId="S::kyla.friel@msvu.ca::e5edd277-ff24-47c8-9934-571dde34d8e2" providerId="AD" clId="Web-{9F8C7E71-BF22-BEFA-49AC-9E3E71D41C36}" dt="2024-09-13T12:28:49.264" v="115" actId="20577"/>
          <ac:spMkLst>
            <pc:docMk/>
            <pc:sldMk cId="2565784726" sldId="271"/>
            <ac:spMk id="5" creationId="{5C3B10EB-4FE0-9318-6DE6-DBD1FD55551B}"/>
          </ac:spMkLst>
        </pc:spChg>
        <pc:spChg chg="add mod">
          <ac:chgData name="Kyla Friel" userId="S::kyla.friel@msvu.ca::e5edd277-ff24-47c8-9934-571dde34d8e2" providerId="AD" clId="Web-{9F8C7E71-BF22-BEFA-49AC-9E3E71D41C36}" dt="2024-09-13T12:29:05.405" v="126" actId="14100"/>
          <ac:spMkLst>
            <pc:docMk/>
            <pc:sldMk cId="2565784726" sldId="271"/>
            <ac:spMk id="6" creationId="{AD99F1C7-8054-AAE9-DE2E-AD17C5E1DEEB}"/>
          </ac:spMkLst>
        </pc:spChg>
        <pc:spChg chg="add mod">
          <ac:chgData name="Kyla Friel" userId="S::kyla.friel@msvu.ca::e5edd277-ff24-47c8-9934-571dde34d8e2" providerId="AD" clId="Web-{9F8C7E71-BF22-BEFA-49AC-9E3E71D41C36}" dt="2024-09-13T12:31:04.393" v="135"/>
          <ac:spMkLst>
            <pc:docMk/>
            <pc:sldMk cId="2565784726" sldId="271"/>
            <ac:spMk id="8" creationId="{BBBA2590-45AA-2940-4902-1D6FA45BF44A}"/>
          </ac:spMkLst>
        </pc:spChg>
        <pc:spChg chg="add mod">
          <ac:chgData name="Kyla Friel" userId="S::kyla.friel@msvu.ca::e5edd277-ff24-47c8-9934-571dde34d8e2" providerId="AD" clId="Web-{9F8C7E71-BF22-BEFA-49AC-9E3E71D41C36}" dt="2024-09-13T12:31:33.706" v="147" actId="14100"/>
          <ac:spMkLst>
            <pc:docMk/>
            <pc:sldMk cId="2565784726" sldId="271"/>
            <ac:spMk id="9" creationId="{B9CFB5EF-C0A8-4ED8-07DB-017B05B7F31E}"/>
          </ac:spMkLst>
        </pc:spChg>
        <pc:spChg chg="add mod">
          <ac:chgData name="Kyla Friel" userId="S::kyla.friel@msvu.ca::e5edd277-ff24-47c8-9934-571dde34d8e2" providerId="AD" clId="Web-{9F8C7E71-BF22-BEFA-49AC-9E3E71D41C36}" dt="2024-09-13T12:34:35.836" v="179" actId="14100"/>
          <ac:spMkLst>
            <pc:docMk/>
            <pc:sldMk cId="2565784726" sldId="271"/>
            <ac:spMk id="10" creationId="{FBCDF3F6-A1D9-2D31-2B4F-EC5AF884C16C}"/>
          </ac:spMkLst>
        </pc:spChg>
        <pc:picChg chg="add mod">
          <ac:chgData name="Kyla Friel" userId="S::kyla.friel@msvu.ca::e5edd277-ff24-47c8-9934-571dde34d8e2" providerId="AD" clId="Web-{9F8C7E71-BF22-BEFA-49AC-9E3E71D41C36}" dt="2024-09-13T12:24:48.367" v="70"/>
          <ac:picMkLst>
            <pc:docMk/>
            <pc:sldMk cId="2565784726" sldId="271"/>
            <ac:picMk id="2" creationId="{1AF95EC7-7FAB-DDA7-F344-168F89F3E713}"/>
          </ac:picMkLst>
        </pc:picChg>
        <pc:picChg chg="add mod">
          <ac:chgData name="Kyla Friel" userId="S::kyla.friel@msvu.ca::e5edd277-ff24-47c8-9934-571dde34d8e2" providerId="AD" clId="Web-{9F8C7E71-BF22-BEFA-49AC-9E3E71D41C36}" dt="2024-09-13T12:44:03.119" v="221" actId="1076"/>
          <ac:picMkLst>
            <pc:docMk/>
            <pc:sldMk cId="2565784726" sldId="271"/>
            <ac:picMk id="32" creationId="{BF05DE12-FE27-C673-276D-E8886949C70F}"/>
          </ac:picMkLst>
        </pc:picChg>
        <pc:picChg chg="add mod">
          <ac:chgData name="Kyla Friel" userId="S::kyla.friel@msvu.ca::e5edd277-ff24-47c8-9934-571dde34d8e2" providerId="AD" clId="Web-{9F8C7E71-BF22-BEFA-49AC-9E3E71D41C36}" dt="2024-09-13T12:44:12.650" v="223" actId="1076"/>
          <ac:picMkLst>
            <pc:docMk/>
            <pc:sldMk cId="2565784726" sldId="271"/>
            <ac:picMk id="37" creationId="{726D7CCA-38B2-4E25-FD9F-3AA503070A52}"/>
          </ac:picMkLst>
        </pc:picChg>
        <pc:picChg chg="add mod">
          <ac:chgData name="Kyla Friel" userId="S::kyla.friel@msvu.ca::e5edd277-ff24-47c8-9934-571dde34d8e2" providerId="AD" clId="Web-{9F8C7E71-BF22-BEFA-49AC-9E3E71D41C36}" dt="2024-09-13T12:44:19.932" v="225" actId="1076"/>
          <ac:picMkLst>
            <pc:docMk/>
            <pc:sldMk cId="2565784726" sldId="271"/>
            <ac:picMk id="38" creationId="{81E923BF-9B7A-1D70-ACCC-4C97C66C7857}"/>
          </ac:picMkLst>
        </pc:picChg>
        <pc:picChg chg="add mod">
          <ac:chgData name="Kyla Friel" userId="S::kyla.friel@msvu.ca::e5edd277-ff24-47c8-9934-571dde34d8e2" providerId="AD" clId="Web-{9F8C7E71-BF22-BEFA-49AC-9E3E71D41C36}" dt="2024-09-13T12:46:48.217" v="234" actId="1076"/>
          <ac:picMkLst>
            <pc:docMk/>
            <pc:sldMk cId="2565784726" sldId="271"/>
            <ac:picMk id="39" creationId="{15674E50-C6A7-17DC-DA13-4F9C4643C2E2}"/>
          </ac:picMkLst>
        </pc:picChg>
        <pc:picChg chg="add del">
          <ac:chgData name="Kyla Friel" userId="S::kyla.friel@msvu.ca::e5edd277-ff24-47c8-9934-571dde34d8e2" providerId="AD" clId="Web-{9F8C7E71-BF22-BEFA-49AC-9E3E71D41C36}" dt="2024-09-13T12:46:15.810" v="230"/>
          <ac:picMkLst>
            <pc:docMk/>
            <pc:sldMk cId="2565784726" sldId="271"/>
            <ac:picMk id="40" creationId="{149C3C2F-666E-0308-24F4-4CEFFCB019F5}"/>
          </ac:picMkLst>
        </pc:picChg>
        <pc:picChg chg="add mod">
          <ac:chgData name="Kyla Friel" userId="S::kyla.friel@msvu.ca::e5edd277-ff24-47c8-9934-571dde34d8e2" providerId="AD" clId="Web-{9F8C7E71-BF22-BEFA-49AC-9E3E71D41C36}" dt="2024-09-13T12:46:51.311" v="235" actId="1076"/>
          <ac:picMkLst>
            <pc:docMk/>
            <pc:sldMk cId="2565784726" sldId="271"/>
            <ac:picMk id="41" creationId="{F5F53F38-BC84-9B81-1524-5EC3F324C297}"/>
          </ac:picMkLst>
        </pc:picChg>
        <pc:inkChg chg="add del">
          <ac:chgData name="Kyla Friel" userId="S::kyla.friel@msvu.ca::e5edd277-ff24-47c8-9934-571dde34d8e2" providerId="AD" clId="Web-{9F8C7E71-BF22-BEFA-49AC-9E3E71D41C36}" dt="2024-09-13T12:35:50.041" v="191"/>
          <ac:inkMkLst>
            <pc:docMk/>
            <pc:sldMk cId="2565784726" sldId="271"/>
            <ac:inkMk id="11" creationId="{A6DDF162-CBC4-4056-49D2-0619CE78F09E}"/>
          </ac:inkMkLst>
        </pc:inkChg>
        <pc:inkChg chg="add del">
          <ac:chgData name="Kyla Friel" userId="S::kyla.friel@msvu.ca::e5edd277-ff24-47c8-9934-571dde34d8e2" providerId="AD" clId="Web-{9F8C7E71-BF22-BEFA-49AC-9E3E71D41C36}" dt="2024-09-13T12:35:47.510" v="190"/>
          <ac:inkMkLst>
            <pc:docMk/>
            <pc:sldMk cId="2565784726" sldId="271"/>
            <ac:inkMk id="12" creationId="{71419B04-0281-6D4D-23E5-8552E69D6712}"/>
          </ac:inkMkLst>
        </pc:inkChg>
        <pc:inkChg chg="add del">
          <ac:chgData name="Kyla Friel" userId="S::kyla.friel@msvu.ca::e5edd277-ff24-47c8-9934-571dde34d8e2" providerId="AD" clId="Web-{9F8C7E71-BF22-BEFA-49AC-9E3E71D41C36}" dt="2024-09-13T12:35:44.978" v="189"/>
          <ac:inkMkLst>
            <pc:docMk/>
            <pc:sldMk cId="2565784726" sldId="271"/>
            <ac:inkMk id="13" creationId="{B0B497B8-C9B7-FC79-F61A-584993B0F49F}"/>
          </ac:inkMkLst>
        </pc:inkChg>
        <pc:inkChg chg="add del">
          <ac:chgData name="Kyla Friel" userId="S::kyla.friel@msvu.ca::e5edd277-ff24-47c8-9934-571dde34d8e2" providerId="AD" clId="Web-{9F8C7E71-BF22-BEFA-49AC-9E3E71D41C36}" dt="2024-09-13T12:35:42.447" v="188"/>
          <ac:inkMkLst>
            <pc:docMk/>
            <pc:sldMk cId="2565784726" sldId="271"/>
            <ac:inkMk id="14" creationId="{54F9571A-EBB4-F7DD-A74D-51C7BCB31B64}"/>
          </ac:inkMkLst>
        </pc:inkChg>
        <pc:inkChg chg="add del">
          <ac:chgData name="Kyla Friel" userId="S::kyla.friel@msvu.ca::e5edd277-ff24-47c8-9934-571dde34d8e2" providerId="AD" clId="Web-{9F8C7E71-BF22-BEFA-49AC-9E3E71D41C36}" dt="2024-09-13T12:35:39.885" v="187"/>
          <ac:inkMkLst>
            <pc:docMk/>
            <pc:sldMk cId="2565784726" sldId="271"/>
            <ac:inkMk id="15" creationId="{CECEA058-865A-EA30-DBD2-A8D3872FA839}"/>
          </ac:inkMkLst>
        </pc:inkChg>
        <pc:inkChg chg="add del">
          <ac:chgData name="Kyla Friel" userId="S::kyla.friel@msvu.ca::e5edd277-ff24-47c8-9934-571dde34d8e2" providerId="AD" clId="Web-{9F8C7E71-BF22-BEFA-49AC-9E3E71D41C36}" dt="2024-09-13T12:35:37.338" v="186"/>
          <ac:inkMkLst>
            <pc:docMk/>
            <pc:sldMk cId="2565784726" sldId="271"/>
            <ac:inkMk id="16" creationId="{30FAC04B-D098-4687-E161-CDF69C1A8A07}"/>
          </ac:inkMkLst>
        </pc:inkChg>
        <pc:inkChg chg="add">
          <ac:chgData name="Kyla Friel" userId="S::kyla.friel@msvu.ca::e5edd277-ff24-47c8-9934-571dde34d8e2" providerId="AD" clId="Web-{9F8C7E71-BF22-BEFA-49AC-9E3E71D41C36}" dt="2024-09-13T12:35:52.932" v="192"/>
          <ac:inkMkLst>
            <pc:docMk/>
            <pc:sldMk cId="2565784726" sldId="271"/>
            <ac:inkMk id="17" creationId="{83B60AED-F20A-1E31-76FF-E188EF8CFF8B}"/>
          </ac:inkMkLst>
        </pc:inkChg>
        <pc:inkChg chg="add">
          <ac:chgData name="Kyla Friel" userId="S::kyla.friel@msvu.ca::e5edd277-ff24-47c8-9934-571dde34d8e2" providerId="AD" clId="Web-{9F8C7E71-BF22-BEFA-49AC-9E3E71D41C36}" dt="2024-09-13T12:35:53.760" v="193"/>
          <ac:inkMkLst>
            <pc:docMk/>
            <pc:sldMk cId="2565784726" sldId="271"/>
            <ac:inkMk id="18" creationId="{AF0A2AA0-0E76-EAE8-AC34-FF63A73CF682}"/>
          </ac:inkMkLst>
        </pc:inkChg>
        <pc:inkChg chg="add">
          <ac:chgData name="Kyla Friel" userId="S::kyla.friel@msvu.ca::e5edd277-ff24-47c8-9934-571dde34d8e2" providerId="AD" clId="Web-{9F8C7E71-BF22-BEFA-49AC-9E3E71D41C36}" dt="2024-09-13T12:35:54.510" v="194"/>
          <ac:inkMkLst>
            <pc:docMk/>
            <pc:sldMk cId="2565784726" sldId="271"/>
            <ac:inkMk id="19" creationId="{4C12548D-736B-06E2-A5E5-0F88BF4864B4}"/>
          </ac:inkMkLst>
        </pc:inkChg>
        <pc:inkChg chg="add">
          <ac:chgData name="Kyla Friel" userId="S::kyla.friel@msvu.ca::e5edd277-ff24-47c8-9934-571dde34d8e2" providerId="AD" clId="Web-{9F8C7E71-BF22-BEFA-49AC-9E3E71D41C36}" dt="2024-09-13T12:35:55.213" v="195"/>
          <ac:inkMkLst>
            <pc:docMk/>
            <pc:sldMk cId="2565784726" sldId="271"/>
            <ac:inkMk id="20" creationId="{96796266-788A-C8C2-544C-CDDBAEA12680}"/>
          </ac:inkMkLst>
        </pc:inkChg>
        <pc:inkChg chg="add">
          <ac:chgData name="Kyla Friel" userId="S::kyla.friel@msvu.ca::e5edd277-ff24-47c8-9934-571dde34d8e2" providerId="AD" clId="Web-{9F8C7E71-BF22-BEFA-49AC-9E3E71D41C36}" dt="2024-09-13T12:35:55.838" v="196"/>
          <ac:inkMkLst>
            <pc:docMk/>
            <pc:sldMk cId="2565784726" sldId="271"/>
            <ac:inkMk id="21" creationId="{2E7E6581-178F-ABC9-099F-268C513CDDE2}"/>
          </ac:inkMkLst>
        </pc:inkChg>
        <pc:inkChg chg="add">
          <ac:chgData name="Kyla Friel" userId="S::kyla.friel@msvu.ca::e5edd277-ff24-47c8-9934-571dde34d8e2" providerId="AD" clId="Web-{9F8C7E71-BF22-BEFA-49AC-9E3E71D41C36}" dt="2024-09-13T12:35:56.807" v="197"/>
          <ac:inkMkLst>
            <pc:docMk/>
            <pc:sldMk cId="2565784726" sldId="271"/>
            <ac:inkMk id="22" creationId="{B9A557C9-3FCB-B18C-C054-32F70D635342}"/>
          </ac:inkMkLst>
        </pc:inkChg>
        <pc:inkChg chg="add">
          <ac:chgData name="Kyla Friel" userId="S::kyla.friel@msvu.ca::e5edd277-ff24-47c8-9934-571dde34d8e2" providerId="AD" clId="Web-{9F8C7E71-BF22-BEFA-49AC-9E3E71D41C36}" dt="2024-09-13T12:35:56.807" v="198"/>
          <ac:inkMkLst>
            <pc:docMk/>
            <pc:sldMk cId="2565784726" sldId="271"/>
            <ac:inkMk id="23" creationId="{77FF0BF9-66D2-B89F-067A-1D9E4257C9E7}"/>
          </ac:inkMkLst>
        </pc:inkChg>
        <pc:inkChg chg="add del">
          <ac:chgData name="Kyla Friel" userId="S::kyla.friel@msvu.ca::e5edd277-ff24-47c8-9934-571dde34d8e2" providerId="AD" clId="Web-{9F8C7E71-BF22-BEFA-49AC-9E3E71D41C36}" dt="2024-09-13T12:36:01.713" v="200"/>
          <ac:inkMkLst>
            <pc:docMk/>
            <pc:sldMk cId="2565784726" sldId="271"/>
            <ac:inkMk id="24" creationId="{23168138-47D0-0CA7-E2BE-AE8EB4C6A79B}"/>
          </ac:inkMkLst>
        </pc:inkChg>
        <pc:inkChg chg="add">
          <ac:chgData name="Kyla Friel" userId="S::kyla.friel@msvu.ca::e5edd277-ff24-47c8-9934-571dde34d8e2" providerId="AD" clId="Web-{9F8C7E71-BF22-BEFA-49AC-9E3E71D41C36}" dt="2024-09-13T12:36:21.725" v="201"/>
          <ac:inkMkLst>
            <pc:docMk/>
            <pc:sldMk cId="2565784726" sldId="271"/>
            <ac:inkMk id="25" creationId="{2984E527-A9E9-C255-2B11-7666684DBCB1}"/>
          </ac:inkMkLst>
        </pc:inkChg>
        <pc:inkChg chg="add">
          <ac:chgData name="Kyla Friel" userId="S::kyla.friel@msvu.ca::e5edd277-ff24-47c8-9934-571dde34d8e2" providerId="AD" clId="Web-{9F8C7E71-BF22-BEFA-49AC-9E3E71D41C36}" dt="2024-09-13T12:36:26.975" v="202"/>
          <ac:inkMkLst>
            <pc:docMk/>
            <pc:sldMk cId="2565784726" sldId="271"/>
            <ac:inkMk id="26" creationId="{1FD6216D-F79D-0A05-3B05-0938C25710F5}"/>
          </ac:inkMkLst>
        </pc:inkChg>
        <pc:inkChg chg="add">
          <ac:chgData name="Kyla Friel" userId="S::kyla.friel@msvu.ca::e5edd277-ff24-47c8-9934-571dde34d8e2" providerId="AD" clId="Web-{9F8C7E71-BF22-BEFA-49AC-9E3E71D41C36}" dt="2024-09-13T12:36:33.953" v="203"/>
          <ac:inkMkLst>
            <pc:docMk/>
            <pc:sldMk cId="2565784726" sldId="271"/>
            <ac:inkMk id="27" creationId="{55267D92-21C7-5C36-4A4E-7A3152862F27}"/>
          </ac:inkMkLst>
        </pc:inkChg>
        <pc:inkChg chg="add">
          <ac:chgData name="Kyla Friel" userId="S::kyla.friel@msvu.ca::e5edd277-ff24-47c8-9934-571dde34d8e2" providerId="AD" clId="Web-{9F8C7E71-BF22-BEFA-49AC-9E3E71D41C36}" dt="2024-09-13T12:36:42.860" v="204"/>
          <ac:inkMkLst>
            <pc:docMk/>
            <pc:sldMk cId="2565784726" sldId="271"/>
            <ac:inkMk id="28" creationId="{3D6DD25E-BA49-9A38-8331-21D1F3567413}"/>
          </ac:inkMkLst>
        </pc:inkChg>
        <pc:inkChg chg="add">
          <ac:chgData name="Kyla Friel" userId="S::kyla.friel@msvu.ca::e5edd277-ff24-47c8-9934-571dde34d8e2" providerId="AD" clId="Web-{9F8C7E71-BF22-BEFA-49AC-9E3E71D41C36}" dt="2024-09-13T12:36:47.860" v="205"/>
          <ac:inkMkLst>
            <pc:docMk/>
            <pc:sldMk cId="2565784726" sldId="271"/>
            <ac:inkMk id="29" creationId="{01CFFCE2-14EE-6733-BAD6-D1C9C8FE8672}"/>
          </ac:inkMkLst>
        </pc:inkChg>
        <pc:inkChg chg="add">
          <ac:chgData name="Kyla Friel" userId="S::kyla.friel@msvu.ca::e5edd277-ff24-47c8-9934-571dde34d8e2" providerId="AD" clId="Web-{9F8C7E71-BF22-BEFA-49AC-9E3E71D41C36}" dt="2024-09-13T12:36:51.173" v="206"/>
          <ac:inkMkLst>
            <pc:docMk/>
            <pc:sldMk cId="2565784726" sldId="271"/>
            <ac:inkMk id="30" creationId="{91AACDA8-5ED8-93BC-15C3-654E83DB29DA}"/>
          </ac:inkMkLst>
        </pc:inkChg>
        <pc:inkChg chg="add">
          <ac:chgData name="Kyla Friel" userId="S::kyla.friel@msvu.ca::e5edd277-ff24-47c8-9934-571dde34d8e2" providerId="AD" clId="Web-{9F8C7E71-BF22-BEFA-49AC-9E3E71D41C36}" dt="2024-09-13T12:36:58.686" v="207"/>
          <ac:inkMkLst>
            <pc:docMk/>
            <pc:sldMk cId="2565784726" sldId="271"/>
            <ac:inkMk id="31" creationId="{CE672D9F-EB62-68C8-42E9-8BBC54C6BCDC}"/>
          </ac:inkMkLst>
        </pc:inkChg>
        <pc:inkChg chg="add del">
          <ac:chgData name="Kyla Friel" userId="S::kyla.friel@msvu.ca::e5edd277-ff24-47c8-9934-571dde34d8e2" providerId="AD" clId="Web-{9F8C7E71-BF22-BEFA-49AC-9E3E71D41C36}" dt="2024-09-13T12:43:33.196" v="216"/>
          <ac:inkMkLst>
            <pc:docMk/>
            <pc:sldMk cId="2565784726" sldId="271"/>
            <ac:inkMk id="33" creationId="{63529707-2EA5-B0A6-65C1-1282A1BC2C9E}"/>
          </ac:inkMkLst>
        </pc:inkChg>
        <pc:inkChg chg="add del">
          <ac:chgData name="Kyla Friel" userId="S::kyla.friel@msvu.ca::e5edd277-ff24-47c8-9934-571dde34d8e2" providerId="AD" clId="Web-{9F8C7E71-BF22-BEFA-49AC-9E3E71D41C36}" dt="2024-09-13T12:43:30.368" v="215"/>
          <ac:inkMkLst>
            <pc:docMk/>
            <pc:sldMk cId="2565784726" sldId="271"/>
            <ac:inkMk id="34" creationId="{220FA886-677D-377D-DF46-D5798C2DA584}"/>
          </ac:inkMkLst>
        </pc:inkChg>
        <pc:inkChg chg="add del">
          <ac:chgData name="Kyla Friel" userId="S::kyla.friel@msvu.ca::e5edd277-ff24-47c8-9934-571dde34d8e2" providerId="AD" clId="Web-{9F8C7E71-BF22-BEFA-49AC-9E3E71D41C36}" dt="2024-09-13T12:43:29.540" v="214"/>
          <ac:inkMkLst>
            <pc:docMk/>
            <pc:sldMk cId="2565784726" sldId="271"/>
            <ac:inkMk id="35" creationId="{5B07F885-8A73-C9D7-9422-885757B4A9A4}"/>
          </ac:inkMkLst>
        </pc:inkChg>
        <pc:inkChg chg="add del">
          <ac:chgData name="Kyla Friel" userId="S::kyla.friel@msvu.ca::e5edd277-ff24-47c8-9934-571dde34d8e2" providerId="AD" clId="Web-{9F8C7E71-BF22-BEFA-49AC-9E3E71D41C36}" dt="2024-09-13T12:43:41.353" v="218"/>
          <ac:inkMkLst>
            <pc:docMk/>
            <pc:sldMk cId="2565784726" sldId="271"/>
            <ac:inkMk id="36" creationId="{909A8AC7-E2FA-D42A-EA7A-DEFC1A931573}"/>
          </ac:inkMkLst>
        </pc:inkChg>
        <pc:cxnChg chg="add del mod">
          <ac:chgData name="Kyla Friel" userId="S::kyla.friel@msvu.ca::e5edd277-ff24-47c8-9934-571dde34d8e2" providerId="AD" clId="Web-{9F8C7E71-BF22-BEFA-49AC-9E3E71D41C36}" dt="2024-09-13T12:30:10.860" v="132"/>
          <ac:cxnSpMkLst>
            <pc:docMk/>
            <pc:sldMk cId="2565784726" sldId="271"/>
            <ac:cxnSpMk id="7" creationId="{061CB87E-A501-6233-3A24-4A3AC90E2E2A}"/>
          </ac:cxnSpMkLst>
        </pc:cxnChg>
      </pc:sldChg>
      <pc:sldChg chg="addSp delSp modSp">
        <pc:chgData name="Kyla Friel" userId="S::kyla.friel@msvu.ca::e5edd277-ff24-47c8-9934-571dde34d8e2" providerId="AD" clId="Web-{9F8C7E71-BF22-BEFA-49AC-9E3E71D41C36}" dt="2024-09-13T13:25:28.513" v="737" actId="20577"/>
        <pc:sldMkLst>
          <pc:docMk/>
          <pc:sldMk cId="3716125224" sldId="272"/>
        </pc:sldMkLst>
        <pc:spChg chg="add mod">
          <ac:chgData name="Kyla Friel" userId="S::kyla.friel@msvu.ca::e5edd277-ff24-47c8-9934-571dde34d8e2" providerId="AD" clId="Web-{9F8C7E71-BF22-BEFA-49AC-9E3E71D41C36}" dt="2024-09-13T12:49:13.034" v="241" actId="1076"/>
          <ac:spMkLst>
            <pc:docMk/>
            <pc:sldMk cId="3716125224" sldId="272"/>
            <ac:spMk id="6" creationId="{EB698D5E-7D9A-BA21-A4E0-E4D4F9CD91A6}"/>
          </ac:spMkLst>
        </pc:spChg>
        <pc:spChg chg="add mod">
          <ac:chgData name="Kyla Friel" userId="S::kyla.friel@msvu.ca::e5edd277-ff24-47c8-9934-571dde34d8e2" providerId="AD" clId="Web-{9F8C7E71-BF22-BEFA-49AC-9E3E71D41C36}" dt="2024-09-13T12:49:30.487" v="248" actId="20577"/>
          <ac:spMkLst>
            <pc:docMk/>
            <pc:sldMk cId="3716125224" sldId="272"/>
            <ac:spMk id="8" creationId="{C18F3A62-BC7B-11BE-22B8-A6F88C96D2B9}"/>
          </ac:spMkLst>
        </pc:spChg>
        <pc:spChg chg="add mod">
          <ac:chgData name="Kyla Friel" userId="S::kyla.friel@msvu.ca::e5edd277-ff24-47c8-9934-571dde34d8e2" providerId="AD" clId="Web-{9F8C7E71-BF22-BEFA-49AC-9E3E71D41C36}" dt="2024-09-13T12:49:45.175" v="257" actId="20577"/>
          <ac:spMkLst>
            <pc:docMk/>
            <pc:sldMk cId="3716125224" sldId="272"/>
            <ac:spMk id="10" creationId="{0B4AF605-8335-C6FB-AEB5-C2C29515A620}"/>
          </ac:spMkLst>
        </pc:spChg>
        <pc:spChg chg="add mod">
          <ac:chgData name="Kyla Friel" userId="S::kyla.friel@msvu.ca::e5edd277-ff24-47c8-9934-571dde34d8e2" providerId="AD" clId="Web-{9F8C7E71-BF22-BEFA-49AC-9E3E71D41C36}" dt="2024-09-13T12:49:55.925" v="264" actId="20577"/>
          <ac:spMkLst>
            <pc:docMk/>
            <pc:sldMk cId="3716125224" sldId="272"/>
            <ac:spMk id="12" creationId="{17154DF3-60BD-1C9B-E448-23A75416B9F9}"/>
          </ac:spMkLst>
        </pc:spChg>
        <pc:spChg chg="add mod">
          <ac:chgData name="Kyla Friel" userId="S::kyla.friel@msvu.ca::e5edd277-ff24-47c8-9934-571dde34d8e2" providerId="AD" clId="Web-{9F8C7E71-BF22-BEFA-49AC-9E3E71D41C36}" dt="2024-09-13T12:50:37.176" v="285" actId="1076"/>
          <ac:spMkLst>
            <pc:docMk/>
            <pc:sldMk cId="3716125224" sldId="272"/>
            <ac:spMk id="14" creationId="{2C296EE7-E56D-179C-47C2-BFF5EE8D9ECC}"/>
          </ac:spMkLst>
        </pc:spChg>
        <pc:spChg chg="add mod">
          <ac:chgData name="Kyla Friel" userId="S::kyla.friel@msvu.ca::e5edd277-ff24-47c8-9934-571dde34d8e2" providerId="AD" clId="Web-{9F8C7E71-BF22-BEFA-49AC-9E3E71D41C36}" dt="2024-09-13T12:53:46.338" v="304" actId="20577"/>
          <ac:spMkLst>
            <pc:docMk/>
            <pc:sldMk cId="3716125224" sldId="272"/>
            <ac:spMk id="16" creationId="{02426907-CA04-0E94-EF99-A24217B426CB}"/>
          </ac:spMkLst>
        </pc:spChg>
        <pc:spChg chg="add mod">
          <ac:chgData name="Kyla Friel" userId="S::kyla.friel@msvu.ca::e5edd277-ff24-47c8-9934-571dde34d8e2" providerId="AD" clId="Web-{9F8C7E71-BF22-BEFA-49AC-9E3E71D41C36}" dt="2024-09-13T13:25:28.513" v="737" actId="20577"/>
          <ac:spMkLst>
            <pc:docMk/>
            <pc:sldMk cId="3716125224" sldId="272"/>
            <ac:spMk id="37" creationId="{A8D80E42-CB45-F6B8-7616-564D4C18ED67}"/>
          </ac:spMkLst>
        </pc:spChg>
        <pc:picChg chg="add del mod">
          <ac:chgData name="Kyla Friel" userId="S::kyla.friel@msvu.ca::e5edd277-ff24-47c8-9934-571dde34d8e2" providerId="AD" clId="Web-{9F8C7E71-BF22-BEFA-49AC-9E3E71D41C36}" dt="2024-09-13T12:48:49.017" v="238"/>
          <ac:picMkLst>
            <pc:docMk/>
            <pc:sldMk cId="3716125224" sldId="272"/>
            <ac:picMk id="3" creationId="{86914D4D-56E7-1DC4-AC4D-07D5556323D1}"/>
          </ac:picMkLst>
        </pc:picChg>
        <pc:picChg chg="add mod">
          <ac:chgData name="Kyla Friel" userId="S::kyla.friel@msvu.ca::e5edd277-ff24-47c8-9934-571dde34d8e2" providerId="AD" clId="Web-{9F8C7E71-BF22-BEFA-49AC-9E3E71D41C36}" dt="2024-09-13T12:48:51.799" v="239"/>
          <ac:picMkLst>
            <pc:docMk/>
            <pc:sldMk cId="3716125224" sldId="272"/>
            <ac:picMk id="4" creationId="{C3632928-7C35-E20C-0D87-4913A7798FD7}"/>
          </ac:picMkLst>
        </pc:picChg>
        <pc:picChg chg="add mod">
          <ac:chgData name="Kyla Friel" userId="S::kyla.friel@msvu.ca::e5edd277-ff24-47c8-9934-571dde34d8e2" providerId="AD" clId="Web-{9F8C7E71-BF22-BEFA-49AC-9E3E71D41C36}" dt="2024-09-13T12:54:04.994" v="306" actId="1076"/>
          <ac:picMkLst>
            <pc:docMk/>
            <pc:sldMk cId="3716125224" sldId="272"/>
            <ac:picMk id="18" creationId="{827DD326-309A-DF2A-AB08-42B4CEAEEF84}"/>
          </ac:picMkLst>
        </pc:picChg>
        <pc:picChg chg="add mod">
          <ac:chgData name="Kyla Friel" userId="S::kyla.friel@msvu.ca::e5edd277-ff24-47c8-9934-571dde34d8e2" providerId="AD" clId="Web-{9F8C7E71-BF22-BEFA-49AC-9E3E71D41C36}" dt="2024-09-13T12:54:15.385" v="309" actId="1076"/>
          <ac:picMkLst>
            <pc:docMk/>
            <pc:sldMk cId="3716125224" sldId="272"/>
            <ac:picMk id="20" creationId="{6E542007-8E2E-FBA8-1296-4263283E9030}"/>
          </ac:picMkLst>
        </pc:picChg>
        <pc:picChg chg="add del mod">
          <ac:chgData name="Kyla Friel" userId="S::kyla.friel@msvu.ca::e5edd277-ff24-47c8-9934-571dde34d8e2" providerId="AD" clId="Web-{9F8C7E71-BF22-BEFA-49AC-9E3E71D41C36}" dt="2024-09-13T12:54:34.761" v="312"/>
          <ac:picMkLst>
            <pc:docMk/>
            <pc:sldMk cId="3716125224" sldId="272"/>
            <ac:picMk id="22" creationId="{D3B0BC20-FF0C-109F-D245-36FD35779EE2}"/>
          </ac:picMkLst>
        </pc:picChg>
        <pc:picChg chg="add mod">
          <ac:chgData name="Kyla Friel" userId="S::kyla.friel@msvu.ca::e5edd277-ff24-47c8-9934-571dde34d8e2" providerId="AD" clId="Web-{9F8C7E71-BF22-BEFA-49AC-9E3E71D41C36}" dt="2024-09-13T12:54:43.589" v="314" actId="1076"/>
          <ac:picMkLst>
            <pc:docMk/>
            <pc:sldMk cId="3716125224" sldId="272"/>
            <ac:picMk id="23" creationId="{4A8B8877-ADA1-AC4E-D8BC-66A90659C15D}"/>
          </ac:picMkLst>
        </pc:picChg>
        <pc:inkChg chg="add del">
          <ac:chgData name="Kyla Friel" userId="S::kyla.friel@msvu.ca::e5edd277-ff24-47c8-9934-571dde34d8e2" providerId="AD" clId="Web-{9F8C7E71-BF22-BEFA-49AC-9E3E71D41C36}" dt="2024-09-13T12:47:03.218" v="236"/>
          <ac:inkMkLst>
            <pc:docMk/>
            <pc:sldMk cId="3716125224" sldId="272"/>
            <ac:inkMk id="2" creationId="{86A3CB82-60B7-F11B-E360-92069ECA141E}"/>
          </ac:inkMkLst>
        </pc:inkChg>
        <pc:inkChg chg="add">
          <ac:chgData name="Kyla Friel" userId="S::kyla.friel@msvu.ca::e5edd277-ff24-47c8-9934-571dde34d8e2" providerId="AD" clId="Web-{9F8C7E71-BF22-BEFA-49AC-9E3E71D41C36}" dt="2024-09-13T12:55:28.778" v="315"/>
          <ac:inkMkLst>
            <pc:docMk/>
            <pc:sldMk cId="3716125224" sldId="272"/>
            <ac:inkMk id="24" creationId="{7E2A878D-0BB0-7CAF-C026-82849C0C3D83}"/>
          </ac:inkMkLst>
        </pc:inkChg>
        <pc:inkChg chg="add del">
          <ac:chgData name="Kyla Friel" userId="S::kyla.friel@msvu.ca::e5edd277-ff24-47c8-9934-571dde34d8e2" providerId="AD" clId="Web-{9F8C7E71-BF22-BEFA-49AC-9E3E71D41C36}" dt="2024-09-13T12:55:48.278" v="317"/>
          <ac:inkMkLst>
            <pc:docMk/>
            <pc:sldMk cId="3716125224" sldId="272"/>
            <ac:inkMk id="25" creationId="{BC23A2B6-C026-627E-1FAC-353238B0FE1E}"/>
          </ac:inkMkLst>
        </pc:inkChg>
        <pc:inkChg chg="add">
          <ac:chgData name="Kyla Friel" userId="S::kyla.friel@msvu.ca::e5edd277-ff24-47c8-9934-571dde34d8e2" providerId="AD" clId="Web-{9F8C7E71-BF22-BEFA-49AC-9E3E71D41C36}" dt="2024-09-13T12:55:54.872" v="318"/>
          <ac:inkMkLst>
            <pc:docMk/>
            <pc:sldMk cId="3716125224" sldId="272"/>
            <ac:inkMk id="26" creationId="{2A71AF7A-0AF7-8386-41B5-2FA03A6D8D32}"/>
          </ac:inkMkLst>
        </pc:inkChg>
        <pc:inkChg chg="add">
          <ac:chgData name="Kyla Friel" userId="S::kyla.friel@msvu.ca::e5edd277-ff24-47c8-9934-571dde34d8e2" providerId="AD" clId="Web-{9F8C7E71-BF22-BEFA-49AC-9E3E71D41C36}" dt="2024-09-13T12:55:58.247" v="319"/>
          <ac:inkMkLst>
            <pc:docMk/>
            <pc:sldMk cId="3716125224" sldId="272"/>
            <ac:inkMk id="27" creationId="{FE127A65-D14A-7120-AD3B-0312213509F8}"/>
          </ac:inkMkLst>
        </pc:inkChg>
        <pc:inkChg chg="add">
          <ac:chgData name="Kyla Friel" userId="S::kyla.friel@msvu.ca::e5edd277-ff24-47c8-9934-571dde34d8e2" providerId="AD" clId="Web-{9F8C7E71-BF22-BEFA-49AC-9E3E71D41C36}" dt="2024-09-13T12:56:01.951" v="320"/>
          <ac:inkMkLst>
            <pc:docMk/>
            <pc:sldMk cId="3716125224" sldId="272"/>
            <ac:inkMk id="28" creationId="{1D48BABA-4343-9898-D3E3-03AB3F2D4229}"/>
          </ac:inkMkLst>
        </pc:inkChg>
        <pc:inkChg chg="add">
          <ac:chgData name="Kyla Friel" userId="S::kyla.friel@msvu.ca::e5edd277-ff24-47c8-9934-571dde34d8e2" providerId="AD" clId="Web-{9F8C7E71-BF22-BEFA-49AC-9E3E71D41C36}" dt="2024-09-13T12:56:13.935" v="321"/>
          <ac:inkMkLst>
            <pc:docMk/>
            <pc:sldMk cId="3716125224" sldId="272"/>
            <ac:inkMk id="29" creationId="{71973D0E-6B62-0412-A54C-6BD494A969DA}"/>
          </ac:inkMkLst>
        </pc:inkChg>
        <pc:inkChg chg="add del">
          <ac:chgData name="Kyla Friel" userId="S::kyla.friel@msvu.ca::e5edd277-ff24-47c8-9934-571dde34d8e2" providerId="AD" clId="Web-{9F8C7E71-BF22-BEFA-49AC-9E3E71D41C36}" dt="2024-09-13T12:56:21.607" v="323"/>
          <ac:inkMkLst>
            <pc:docMk/>
            <pc:sldMk cId="3716125224" sldId="272"/>
            <ac:inkMk id="30" creationId="{34436D67-9D9F-8D38-7A93-39E1BE6BF0F3}"/>
          </ac:inkMkLst>
        </pc:inkChg>
        <pc:inkChg chg="add del">
          <ac:chgData name="Kyla Friel" userId="S::kyla.friel@msvu.ca::e5edd277-ff24-47c8-9934-571dde34d8e2" providerId="AD" clId="Web-{9F8C7E71-BF22-BEFA-49AC-9E3E71D41C36}" dt="2024-09-13T12:56:43.217" v="327"/>
          <ac:inkMkLst>
            <pc:docMk/>
            <pc:sldMk cId="3716125224" sldId="272"/>
            <ac:inkMk id="31" creationId="{974C5E7F-02BE-7921-DE0D-AB2A705C0AB7}"/>
          </ac:inkMkLst>
        </pc:inkChg>
        <pc:inkChg chg="add del">
          <ac:chgData name="Kyla Friel" userId="S::kyla.friel@msvu.ca::e5edd277-ff24-47c8-9934-571dde34d8e2" providerId="AD" clId="Web-{9F8C7E71-BF22-BEFA-49AC-9E3E71D41C36}" dt="2024-09-13T12:56:40.452" v="326"/>
          <ac:inkMkLst>
            <pc:docMk/>
            <pc:sldMk cId="3716125224" sldId="272"/>
            <ac:inkMk id="32" creationId="{FE279DBC-5BF2-2CFE-A13C-BCA0245A184D}"/>
          </ac:inkMkLst>
        </pc:inkChg>
        <pc:inkChg chg="add del">
          <ac:chgData name="Kyla Friel" userId="S::kyla.friel@msvu.ca::e5edd277-ff24-47c8-9934-571dde34d8e2" providerId="AD" clId="Web-{9F8C7E71-BF22-BEFA-49AC-9E3E71D41C36}" dt="2024-09-13T12:57:13.781" v="331"/>
          <ac:inkMkLst>
            <pc:docMk/>
            <pc:sldMk cId="3716125224" sldId="272"/>
            <ac:inkMk id="33" creationId="{AA525076-B0B9-5885-5BC9-843F59114D33}"/>
          </ac:inkMkLst>
        </pc:inkChg>
        <pc:inkChg chg="add del">
          <ac:chgData name="Kyla Friel" userId="S::kyla.friel@msvu.ca::e5edd277-ff24-47c8-9934-571dde34d8e2" providerId="AD" clId="Web-{9F8C7E71-BF22-BEFA-49AC-9E3E71D41C36}" dt="2024-09-13T12:57:11.140" v="330"/>
          <ac:inkMkLst>
            <pc:docMk/>
            <pc:sldMk cId="3716125224" sldId="272"/>
            <ac:inkMk id="34" creationId="{D815C7E4-6C69-941C-E1A3-8161CD1C55E9}"/>
          </ac:inkMkLst>
        </pc:inkChg>
        <pc:inkChg chg="add">
          <ac:chgData name="Kyla Friel" userId="S::kyla.friel@msvu.ca::e5edd277-ff24-47c8-9934-571dde34d8e2" providerId="AD" clId="Web-{9F8C7E71-BF22-BEFA-49AC-9E3E71D41C36}" dt="2024-09-13T12:57:21.562" v="332"/>
          <ac:inkMkLst>
            <pc:docMk/>
            <pc:sldMk cId="3716125224" sldId="272"/>
            <ac:inkMk id="35" creationId="{1CBABD50-0A2A-C00C-BE42-54C5082FB983}"/>
          </ac:inkMkLst>
        </pc:inkChg>
        <pc:inkChg chg="add">
          <ac:chgData name="Kyla Friel" userId="S::kyla.friel@msvu.ca::e5edd277-ff24-47c8-9934-571dde34d8e2" providerId="AD" clId="Web-{9F8C7E71-BF22-BEFA-49AC-9E3E71D41C36}" dt="2024-09-13T12:57:25.984" v="333"/>
          <ac:inkMkLst>
            <pc:docMk/>
            <pc:sldMk cId="3716125224" sldId="272"/>
            <ac:inkMk id="36" creationId="{D0228C2B-23C1-7228-B740-7FAF0B9709B1}"/>
          </ac:inkMkLst>
        </pc:inkChg>
      </pc:sldChg>
    </pc:docChg>
  </pc:docChgLst>
  <pc:docChgLst>
    <pc:chgData name="Kyla Friel" userId="S::kyla.friel@msvu.ca::e5edd277-ff24-47c8-9934-571dde34d8e2" providerId="AD" clId="Web-{D6EA6B58-E77F-DA0B-4397-343DB1065331}"/>
    <pc:docChg chg="addSld delSld modSld sldOrd">
      <pc:chgData name="Kyla Friel" userId="S::kyla.friel@msvu.ca::e5edd277-ff24-47c8-9934-571dde34d8e2" providerId="AD" clId="Web-{D6EA6B58-E77F-DA0B-4397-343DB1065331}" dt="2024-09-12T20:25:51.472" v="406"/>
      <pc:docMkLst>
        <pc:docMk/>
      </pc:docMkLst>
      <pc:sldChg chg="modSp">
        <pc:chgData name="Kyla Friel" userId="S::kyla.friel@msvu.ca::e5edd277-ff24-47c8-9934-571dde34d8e2" providerId="AD" clId="Web-{D6EA6B58-E77F-DA0B-4397-343DB1065331}" dt="2024-09-12T19:28:07.833" v="16" actId="20577"/>
        <pc:sldMkLst>
          <pc:docMk/>
          <pc:sldMk cId="109857222" sldId="256"/>
        </pc:sldMkLst>
        <pc:spChg chg="mod">
          <ac:chgData name="Kyla Friel" userId="S::kyla.friel@msvu.ca::e5edd277-ff24-47c8-9934-571dde34d8e2" providerId="AD" clId="Web-{D6EA6B58-E77F-DA0B-4397-343DB1065331}" dt="2024-09-12T19:28:07.833" v="1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Kyla Friel" userId="S::kyla.friel@msvu.ca::e5edd277-ff24-47c8-9934-571dde34d8e2" providerId="AD" clId="Web-{D6EA6B58-E77F-DA0B-4397-343DB1065331}" dt="2024-09-12T19:41:22.698" v="37" actId="20577"/>
        <pc:sldMkLst>
          <pc:docMk/>
          <pc:sldMk cId="4189773815" sldId="259"/>
        </pc:sldMkLst>
        <pc:spChg chg="mod">
          <ac:chgData name="Kyla Friel" userId="S::kyla.friel@msvu.ca::e5edd277-ff24-47c8-9934-571dde34d8e2" providerId="AD" clId="Web-{D6EA6B58-E77F-DA0B-4397-343DB1065331}" dt="2024-09-12T19:41:22.698" v="37" actId="20577"/>
          <ac:spMkLst>
            <pc:docMk/>
            <pc:sldMk cId="4189773815" sldId="259"/>
            <ac:spMk id="3" creationId="{5451FB36-3156-638E-EA9B-30A8684EA970}"/>
          </ac:spMkLst>
        </pc:spChg>
      </pc:sldChg>
      <pc:sldChg chg="modSp">
        <pc:chgData name="Kyla Friel" userId="S::kyla.friel@msvu.ca::e5edd277-ff24-47c8-9934-571dde34d8e2" providerId="AD" clId="Web-{D6EA6B58-E77F-DA0B-4397-343DB1065331}" dt="2024-09-12T19:44:50.813" v="72" actId="20577"/>
        <pc:sldMkLst>
          <pc:docMk/>
          <pc:sldMk cId="1939453318" sldId="262"/>
        </pc:sldMkLst>
        <pc:spChg chg="mod">
          <ac:chgData name="Kyla Friel" userId="S::kyla.friel@msvu.ca::e5edd277-ff24-47c8-9934-571dde34d8e2" providerId="AD" clId="Web-{D6EA6B58-E77F-DA0B-4397-343DB1065331}" dt="2024-09-12T19:44:50.813" v="72" actId="20577"/>
          <ac:spMkLst>
            <pc:docMk/>
            <pc:sldMk cId="1939453318" sldId="262"/>
            <ac:spMk id="3" creationId="{5451FB36-3156-638E-EA9B-30A8684EA970}"/>
          </ac:spMkLst>
        </pc:spChg>
      </pc:sldChg>
      <pc:sldChg chg="del">
        <pc:chgData name="Kyla Friel" userId="S::kyla.friel@msvu.ca::e5edd277-ff24-47c8-9934-571dde34d8e2" providerId="AD" clId="Web-{D6EA6B58-E77F-DA0B-4397-343DB1065331}" dt="2024-09-12T19:45:05.110" v="73"/>
        <pc:sldMkLst>
          <pc:docMk/>
          <pc:sldMk cId="2899369949" sldId="263"/>
        </pc:sldMkLst>
      </pc:sldChg>
      <pc:sldChg chg="modSp">
        <pc:chgData name="Kyla Friel" userId="S::kyla.friel@msvu.ca::e5edd277-ff24-47c8-9934-571dde34d8e2" providerId="AD" clId="Web-{D6EA6B58-E77F-DA0B-4397-343DB1065331}" dt="2024-09-12T20:23:13.061" v="394" actId="20577"/>
        <pc:sldMkLst>
          <pc:docMk/>
          <pc:sldMk cId="826215607" sldId="264"/>
        </pc:sldMkLst>
        <pc:spChg chg="mod">
          <ac:chgData name="Kyla Friel" userId="S::kyla.friel@msvu.ca::e5edd277-ff24-47c8-9934-571dde34d8e2" providerId="AD" clId="Web-{D6EA6B58-E77F-DA0B-4397-343DB1065331}" dt="2024-09-12T20:23:13.061" v="394" actId="20577"/>
          <ac:spMkLst>
            <pc:docMk/>
            <pc:sldMk cId="826215607" sldId="264"/>
            <ac:spMk id="3" creationId="{56357CB9-2254-005A-F4CA-EE77E3A699D3}"/>
          </ac:spMkLst>
        </pc:spChg>
      </pc:sldChg>
      <pc:sldChg chg="modSp">
        <pc:chgData name="Kyla Friel" userId="S::kyla.friel@msvu.ca::e5edd277-ff24-47c8-9934-571dde34d8e2" providerId="AD" clId="Web-{D6EA6B58-E77F-DA0B-4397-343DB1065331}" dt="2024-09-12T20:23:51.781" v="402" actId="20577"/>
        <pc:sldMkLst>
          <pc:docMk/>
          <pc:sldMk cId="1343204345" sldId="265"/>
        </pc:sldMkLst>
        <pc:spChg chg="mod">
          <ac:chgData name="Kyla Friel" userId="S::kyla.friel@msvu.ca::e5edd277-ff24-47c8-9934-571dde34d8e2" providerId="AD" clId="Web-{D6EA6B58-E77F-DA0B-4397-343DB1065331}" dt="2024-09-12T20:23:51.781" v="402" actId="20577"/>
          <ac:spMkLst>
            <pc:docMk/>
            <pc:sldMk cId="1343204345" sldId="265"/>
            <ac:spMk id="3" creationId="{56357CB9-2254-005A-F4CA-EE77E3A699D3}"/>
          </ac:spMkLst>
        </pc:spChg>
      </pc:sldChg>
      <pc:sldChg chg="addSp delSp modSp">
        <pc:chgData name="Kyla Friel" userId="S::kyla.friel@msvu.ca::e5edd277-ff24-47c8-9934-571dde34d8e2" providerId="AD" clId="Web-{D6EA6B58-E77F-DA0B-4397-343DB1065331}" dt="2024-09-12T20:25:51.472" v="406"/>
        <pc:sldMkLst>
          <pc:docMk/>
          <pc:sldMk cId="3903460313" sldId="266"/>
        </pc:sldMkLst>
        <pc:spChg chg="add del mod">
          <ac:chgData name="Kyla Friel" userId="S::kyla.friel@msvu.ca::e5edd277-ff24-47c8-9934-571dde34d8e2" providerId="AD" clId="Web-{D6EA6B58-E77F-DA0B-4397-343DB1065331}" dt="2024-09-12T20:25:51.472" v="406"/>
          <ac:spMkLst>
            <pc:docMk/>
            <pc:sldMk cId="3903460313" sldId="266"/>
            <ac:spMk id="6" creationId="{435DE1E4-2AFD-7431-EFB7-4B16F27AE87B}"/>
          </ac:spMkLst>
        </pc:spChg>
        <pc:picChg chg="del">
          <ac:chgData name="Kyla Friel" userId="S::kyla.friel@msvu.ca::e5edd277-ff24-47c8-9934-571dde34d8e2" providerId="AD" clId="Web-{D6EA6B58-E77F-DA0B-4397-343DB1065331}" dt="2024-09-12T20:24:11.719" v="404"/>
          <ac:picMkLst>
            <pc:docMk/>
            <pc:sldMk cId="3903460313" sldId="266"/>
            <ac:picMk id="5" creationId="{14C28F5E-106D-16FB-0C88-7225739942BE}"/>
          </ac:picMkLst>
        </pc:picChg>
      </pc:sldChg>
      <pc:sldChg chg="del">
        <pc:chgData name="Kyla Friel" userId="S::kyla.friel@msvu.ca::e5edd277-ff24-47c8-9934-571dde34d8e2" providerId="AD" clId="Web-{D6EA6B58-E77F-DA0B-4397-343DB1065331}" dt="2024-09-12T20:24:00.844" v="403"/>
        <pc:sldMkLst>
          <pc:docMk/>
          <pc:sldMk cId="3659615275" sldId="268"/>
        </pc:sldMkLst>
      </pc:sldChg>
      <pc:sldChg chg="delSp new mod ord modClrScheme chgLayout">
        <pc:chgData name="Kyla Friel" userId="S::kyla.friel@msvu.ca::e5edd277-ff24-47c8-9934-571dde34d8e2" providerId="AD" clId="Web-{D6EA6B58-E77F-DA0B-4397-343DB1065331}" dt="2024-09-12T19:36:57.394" v="32"/>
        <pc:sldMkLst>
          <pc:docMk/>
          <pc:sldMk cId="2565784726" sldId="271"/>
        </pc:sldMkLst>
        <pc:spChg chg="del">
          <ac:chgData name="Kyla Friel" userId="S::kyla.friel@msvu.ca::e5edd277-ff24-47c8-9934-571dde34d8e2" providerId="AD" clId="Web-{D6EA6B58-E77F-DA0B-4397-343DB1065331}" dt="2024-09-12T19:36:57.394" v="32"/>
          <ac:spMkLst>
            <pc:docMk/>
            <pc:sldMk cId="2565784726" sldId="271"/>
            <ac:spMk id="2" creationId="{FD32CAD5-A76E-E7C3-84A5-5528B2F79882}"/>
          </ac:spMkLst>
        </pc:spChg>
        <pc:spChg chg="del">
          <ac:chgData name="Kyla Friel" userId="S::kyla.friel@msvu.ca::e5edd277-ff24-47c8-9934-571dde34d8e2" providerId="AD" clId="Web-{D6EA6B58-E77F-DA0B-4397-343DB1065331}" dt="2024-09-12T19:36:57.394" v="32"/>
          <ac:spMkLst>
            <pc:docMk/>
            <pc:sldMk cId="2565784726" sldId="271"/>
            <ac:spMk id="3" creationId="{F7F8AE15-4592-0E66-5A46-60231EF9E449}"/>
          </ac:spMkLst>
        </pc:spChg>
        <pc:spChg chg="del">
          <ac:chgData name="Kyla Friel" userId="S::kyla.friel@msvu.ca::e5edd277-ff24-47c8-9934-571dde34d8e2" providerId="AD" clId="Web-{D6EA6B58-E77F-DA0B-4397-343DB1065331}" dt="2024-09-12T19:36:57.394" v="32"/>
          <ac:spMkLst>
            <pc:docMk/>
            <pc:sldMk cId="2565784726" sldId="271"/>
            <ac:spMk id="4" creationId="{F15A2E3D-1498-23F6-9DEB-2AAD9264B386}"/>
          </ac:spMkLst>
        </pc:spChg>
      </pc:sldChg>
      <pc:sldChg chg="delSp new mod modClrScheme chgLayout">
        <pc:chgData name="Kyla Friel" userId="S::kyla.friel@msvu.ca::e5edd277-ff24-47c8-9934-571dde34d8e2" providerId="AD" clId="Web-{D6EA6B58-E77F-DA0B-4397-343DB1065331}" dt="2024-09-12T19:37:22.707" v="34"/>
        <pc:sldMkLst>
          <pc:docMk/>
          <pc:sldMk cId="3716125224" sldId="272"/>
        </pc:sldMkLst>
        <pc:spChg chg="del">
          <ac:chgData name="Kyla Friel" userId="S::kyla.friel@msvu.ca::e5edd277-ff24-47c8-9934-571dde34d8e2" providerId="AD" clId="Web-{D6EA6B58-E77F-DA0B-4397-343DB1065331}" dt="2024-09-12T19:37:22.707" v="34"/>
          <ac:spMkLst>
            <pc:docMk/>
            <pc:sldMk cId="3716125224" sldId="272"/>
            <ac:spMk id="2" creationId="{A23863A6-FE76-0460-BB04-A8AADE5393B3}"/>
          </ac:spMkLst>
        </pc:spChg>
        <pc:spChg chg="del">
          <ac:chgData name="Kyla Friel" userId="S::kyla.friel@msvu.ca::e5edd277-ff24-47c8-9934-571dde34d8e2" providerId="AD" clId="Web-{D6EA6B58-E77F-DA0B-4397-343DB1065331}" dt="2024-09-12T19:37:22.707" v="34"/>
          <ac:spMkLst>
            <pc:docMk/>
            <pc:sldMk cId="3716125224" sldId="272"/>
            <ac:spMk id="3" creationId="{F6E79854-1F24-6528-EAF7-C4EC85AE2607}"/>
          </ac:spMkLst>
        </pc:spChg>
        <pc:spChg chg="del">
          <ac:chgData name="Kyla Friel" userId="S::kyla.friel@msvu.ca::e5edd277-ff24-47c8-9934-571dde34d8e2" providerId="AD" clId="Web-{D6EA6B58-E77F-DA0B-4397-343DB1065331}" dt="2024-09-12T19:37:22.707" v="34"/>
          <ac:spMkLst>
            <pc:docMk/>
            <pc:sldMk cId="3716125224" sldId="272"/>
            <ac:spMk id="4" creationId="{E444BA0C-33CF-07DD-33EA-94EA215AF24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19547 3995 16383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13224 6556 16383 0 0,'-6'0'0'0'0,"-7"0"0"0"0,-7 0 0 0 0,-6 0 0 0 0,-4 0 0 0 0,-8 0 0 0 0,-4 6 0 0 0,1 1 0 0 0,-5 1 0 0 0,0-3 0 0 0,-3-1 0 0 0,0 5 0 0 0,4-1 0 0 0,-2 6 0 0 0,1-1 0 0 0,3-2 0 0 0,-2 3 0 0 0,0 4 0 0 0,-3-1 0 0 0,1-3 0 0 0,3 2 0 0 0,3 3 0 0 0,4-1 0 0 0,1 2 0 0 0,8 3 0 0 0,2-2 0 0 0,1 0 0 0 0,-2 3 0 0 0,-7 9 0 0 0,-9 4 0 0 0,-9 1 0 0 0,5 0 0 0 0,-1 5 0 0 0,2 0 0 0 0,3-1 0 0 0,4-2 0 0 0,-4-2 0 0 0,1-8 0 0 0,1-3 0 0 0,8-1 0 0 0,4 1 0 0 0,2-4 0 0 0,4-1 0 0 0,1 3 0 0 0,-1-4 0 0 0,3 0 0 0 0,0 2 0 0 0,2 4 0 0 0,0-4 0 0 0,2 0 0 0 0,4 2 0 0 0,-1-3 0 0 0,-5 0 0 0 0,1 7 0 0 0,-2-1 0 0 0,2 1 0 0 0,-1 0 0 0 0,1 2 0 0 0,-1-5 0 0 0,3-2 0 0 0,3 2 0 0 0,4 1 0 0 0,3 2 0 0 0,3 2 0 0 0,1 1 0 0 0,1 1 0 0 0,7 0 0 0 0,1 0 0 0 0,0 1 0 0 0,4-6 0 0 0,-1-3 0 0 0,-1 2 0 0 0,3-6 0 0 0,-1 1 0 0 0,4 1 0 0 0,-2 3 0 0 0,-3 3 0 0 0,3 1 0 0 0,4 2 0 0 0,-1 1 0 0 0,-3 0 0 0 0,1-5 0 0 0,-1-2 0 0 0,2 6 0 0 0,4 4 0 0 0,-1 0 0 0 0,-4 0 0 0 0,-5 0 0 0 0,2-6 0 0 0,-1-3 0 0 0,-3 5 0 0 0,4 3 0 0 0,4 7 0 0 0,6 13 0 0 0,-1 2 0 0 0,-4-2 0 0 0,6 1 0 0 0,-1-4 0 0 0,2-5 0 0 0,-3 0 0 0 0,-6 5 0 0 0,1-2 0 0 0,3 2 0 0 0,4 3 0 0 0,-2 4 0 0 0,-5-3 0 0 0,1 1 0 0 0,-2 7 0 0 0,-5 4 0 0 0,3 2 0 0 0,-2 0 0 0 0,-2 5 0 0 0,-3-4 0 0 0,-2-4 0 0 0,-2-1 0 0 0,-2 5 0 0 0,0 1 0 0 0,0 0 0 0 0,-1-1 0 0 0,1 4 0 0 0,-1 1 0 0 0,1-8 0 0 0,0-3 0 0 0,0-2 0 0 0,0-5 0 0 0,0-8 0 0 0,0-1 0 0 0,0-3 0 0 0,0 2 0 0 0,0-2 0 0 0,0 3 0 0 0,0 4 0 0 0,0-1 0 0 0,0 2 0 0 0,0-3 0 0 0,0-5 0 0 0,0 2 0 0 0,0 4 0 0 0,0-2 0 0 0,0-4 0 0 0,0 3 0 0 0,0 3 0 0 0,0 4 0 0 0,6 10 0 0 0,1-1 0 0 0,6-6 0 0 0,0-7 0 0 0,-2-2 0 0 0,-2-3 0 0 0,-4 1 0 0 0,-2 5 0 0 0,-1 3 0 0 0,3-7 0 0 0,3-6 0 0 0,-2-6 0 0 0,-1-2 0 0 0,5 3 0 0 0,5 7 0 0 0,1 1 0 0 0,-3-1 0 0 0,-3-3 0 0 0,2-9 0 0 0,-1 2 0 0 0,-3 0 0 0 0,4 5 0 0 0,-1 2 0 0 0,-2 5 0 0 0,-2 0 0 0 0,2 3 0 0 0,7-6 0 0 0,-1-1 0 0 0,4 0 0 0 0,-2-4 0 0 0,-4 5 0 0 0,2-1 0 0 0,3 4 0 0 0,5-1 0 0 0,-1-2 0 0 0,-5-3 0 0 0,0-8 0 0 0,3-5 0 0 0,-2 4 0 0 0,2 3 0 0 0,3 1 0 0 0,3 5 0 0 0,-3 2 0 0 0,1-1 0 0 0,1-8 0 0 0,3-4 0 0 0,-4-1 0 0 0,-1 5 0 0 0,3 3 0 0 0,-5 1 0 0 0,1-1 0 0 0,-4-1 0 0 0,1-6 0 0 0,3-3 0 0 0,-3-1 0 0 0,-4 2 0 0 0,1 1 0 0 0,3-5 0 0 0,-1 6 0 0 0,1-3 0 0 0,4 6 0 0 0,3 2 0 0 0,-3 1 0 0 0,1 0 0 0 0,1 0 0 0 0,3-1 0 0 0,-4-1 0 0 0,-1-6 0 0 0,2-7 0 0 0,-3-3 0 0 0,-6 2 0 0 0,1-2 0 0 0,-4 0 0 0 0,3 4 0 0 0,3 4 0 0 0,5 2 0 0 0,4 3 0 0 0,2 1 0 0 0,8 1 0 0 0,3 1 0 0 0,-6 0 0 0 0,-3-6 0 0 0,-1-8 0 0 0,-1-1 0 0 0,-5 1 0 0 0,-1-2 0 0 0,-5 1 0 0 0,1 3 0 0 0,1 4 0 0 0,4-4 0 0 0,2 2 0 0 0,-2 1 0 0 0,-1-3 0 0 0,2 0 0 0 0,-4 2 0 0 0,-6 2 0 0 0,1-2 0 0 0,2-1 0 0 0,4 2 0 0 0,-2-3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24224 3857 16383 0 0,'-6'0'0'0'0,"-7"0"0"0"0,-1 6 0 0 0,-5 2 0 0 0,-4-1 0 0 0,2 4 0 0 0,-2 6 0 0 0,-1 6 0 0 0,-9 4 0 0 0,-4-2 0 0 0,-2 6 0 0 0,-5 3 0 0 0,-1 7 0 0 0,2 3 0 0 0,2-7 0 0 0,3-4 0 0 0,8-2 0 0 0,-3 0 0 0 0,-6 0 0 0 0,-3-6 0 0 0,-5-1 0 0 0,-11 7 0 0 0,-14 3 0 0 0,-16 2 0 0 0,-15 6 0 0 0,-14 2 0 0 0,2-2 0 0 0,5-2 0 0 0,8-2 0 0 0,12-2 0 0 0,9-7 0 0 0,7-8 0 0 0,11-9 0 0 0,10 1 0 0 0,3 2 0 0 0,4 0 0 0 0,5 2 0 0 0,3-1 0 0 0,3 2 0 0 0,2-2 0 0 0,0-4 0 0 0,1-4 0 0 0,-1-3 0 0 0,7 3 0 0 0,-5 0 0 0 0,-2-1 0 0 0,-1 4 0 0 0,-6 0 0 0 0,-3-2 0 0 0,-9 3 0 0 0,-8 0 0 0 0,-5-3 0 0 0,-3-2 0 0 0,-1-3 0 0 0,6-2 0 0 0,2-1 0 0 0,6-1 0 0 0,1 0 0 0 0,4-1 0 0 0,5 1 0 0 0,-1-1 0 0 0,2 1 0 0 0,2 0 0 0 0,3 0 0 0 0,2 0 0 0 0,3 0 0 0 0,0 0 0 0 0,1-6 0 0 0,1-1 0 0 0,-1-6 0 0 0,-5 0 0 0 0,-2-4 0 0 0,6-4 0 0 0,2 1 0 0 0,3 4 0 0 0,4-1 0 0 0,2 2 0 0 0,-1-1 0 0 0,-2 1 0 0 0,4-1 0 0 0,-1 1 0 0 0,4-3 0 0 0,0 3 0 0 0,-3 3 0 0 0,2-2 0 0 0,0 2 0 0 0,2-3 0 0 0,-1 1 0 0 0,-2 3 0 0 0,-5 3 0 0 0,9 9 0 0 0,7 10 0 0 0,5 8 0 0 0,4 7 0 0 0,2 5 0 0 0,6-3 0 0 0,2-1 0 0 0,-1 0 0 0 0,-1 3 0 0 0,-2 0 0 0 0,-2 2 0 0 0,-1 0 0 0 0,-2 1 0 0 0,6-6 0 0 0,7-1 0 0 0,1 0 0 0 0,4-4 0 0 0,-1 0 0 0 0,2 1 0 0 0,-2 3 0 0 0,-4 3 0 0 0,-4 1 0 0 0,2-3 0 0 0,-1-2 0 0 0,3-4 0 0 0,0-1 0 0 0,-2 2 0 0 0,-4-8 0 0 0,-2-17 0 0 0,-8-21 0 0 0,-4-16 0 0 0,-5-14 0 0 0,-2-2 0 0 0,2-3 0 0 0,-2 8 0 0 0,0 7 0 0 0,4 6 0 0 0,-3 3 0 0 0,1 3 0 0 0,2 0 0 0 0,4 1 0 0 0,-4-6 0 0 0,1-3 0 0 0,1 1 0 0 0,2-5 0 0 0,3-1 0 0 0,1-3 0 0 0,1 0 0 0 0,1 4 0 0 0,0 2 0 0 0,0 4 0 0 0,1 2 0 0 0,-1 2 0 0 0,0 1 0 0 0,6 0 0 0 0,2 1 0 0 0,4-1 0 0 0,7 6 0 0 0,6 2 0 0 0,-2-1 0 0 0,0 5 0 0 0,3-1 0 0 0,3 4 0 0 0,1 0 0 0 0,1-3 0 0 0,8-4 0 0 0,-4-3 0 0 0,-2-2 0 0 0,-1 3 0 0 0,0 2 0 0 0,0-2 0 0 0,0 5 0 0 0,0 5 0 0 0,-5 7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19876 6077 16383 0 0,'-6'0'0'0'0,"-7"0"0"0"0,-7 0 0 0 0,-6 0 0 0 0,-4 0 0 0 0,-3 0 0 0 0,-1 0 0 0 0,5-6 0 0 0,2-1 0 0 0,0-6 0 0 0,5-6 0 0 0,0 1 0 0 0,-2-3 0 0 0,3-4 0 0 0,0 4 0 0 0,-2 4 0 0 0,-3 5 0 0 0,3 0 0 0 0,5-5 0 0 0,1 2 0 0 0,2-4 0 0 0,-1-3 0 0 0,2-3 0 0 0,-3 1 0 0 0,2 1 0 0 0,4-3 0 0 0,-2 4 0 0 0,0 0 0 0 0,-2 3 0 0 0,1 0 0 0 0,-2-3 0 0 0,-5-3 0 0 0,2-3 0 0 0,-2-2 0 0 0,2-2 0 0 0,0 4 0 0 0,-3 8 0 0 0,2 1 0 0 0,-1-2 0 0 0,-3-3 0 0 0,-2 3 0 0 0,2-1 0 0 0,1 4 0 0 0,-2 4 0 0 0,3-1 0 0 0,0 3 0 0 0,-2-3 0 0 0,3-5 0 0 0,0 2 0 0 0,3-2 0 0 0,-1 2 0 0 0,-3 5 0 0 0,3-2 0 0 0,-2 2 0 0 0,3-2 0 0 0,-1 1 0 0 0,-3 3 0 0 0,3-2 0 0 0,-2 1 0 0 0,-8-3 0 0 0,-5 1 0 0 0,3-3 0 0 0,2 2 0 0 0,0 3 0 0 0,-1 4 0 0 0,5-3 0 0 0,0 1 0 0 0,6-3 0 0 0,-1 0 0 0 0,-1 2 0 0 0,-4-2 0 0 0,-3 1 0 0 0,-2 2 0 0 0,-2 3 0 0 0,-1 3 0 0 0,0 2 0 0 0,-1 1 0 0 0,0 1 0 0 0,1 1 0 0 0,-1-1 0 0 0,1 1 0 0 0,0-1 0 0 0,0 0 0 0 0,0 1 0 0 0,5-7 0 0 0,3-1 0 0 0,-1-1 0 0 0,-7-3 0 0 0,-4-1 0 0 0,-6 3 0 0 0,-8-4 0 0 0,0 1 0 0 0,3-3 0 0 0,3 0 0 0 0,5-2 0 0 0,2 2 0 0 0,3 3 0 0 0,2-2 0 0 0,0 1 0 0 0,1 4 0 0 0,0-4 0 0 0,-1 2 0 0 0,1 2 0 0 0,-1-3 0 0 0,-6 0 0 0 0,-1 3 0 0 0,0 3 0 0 0,1-4 0 0 0,2 0 0 0 0,1-3 0 0 0,2 0 0 0 0,0 2 0 0 0,-5 3 0 0 0,-1 3 0 0 0,0 2 0 0 0,2 2 0 0 0,1 1 0 0 0,-4 1 0 0 0,-1-1 0 0 0,1 1 0 0 0,2-1 0 0 0,2 1 0 0 0,2-1 0 0 0,1 0 0 0 0,1 0 0 0 0,0 0 0 0 0,0 0 0 0 0,0 0 0 0 0,1 0 0 0 0,-1 0 0 0 0,-6 0 0 0 0,-1 0 0 0 0,0 0 0 0 0,1 0 0 0 0,2 0 0 0 0,1 0 0 0 0,2 0 0 0 0,-6 0 0 0 0,0 0 0 0 0,0 0 0 0 0,1 0 0 0 0,2 0 0 0 0,2 0 0 0 0,1 0 0 0 0,0 0 0 0 0,1 0 0 0 0,6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15910 4376 16383 0 0,'-6'0'0'0'0,"-1"6"0"0"0,-6 1 0 0 0,-6 0 0 0 0,1 5 0 0 0,-3-1 0 0 0,-4-1 0 0 0,3 3 0 0 0,0 4 0 0 0,-3 1 0 0 0,-2-4 0 0 0,-2 1 0 0 0,-2-1 0 0 0,4 2 0 0 0,7 5 0 0 0,1-3 0 0 0,-1 3 0 0 0,2 2 0 0 0,-2 4 0 0 0,4 2 0 0 0,3 3 0 0 0,10 0 0 0 0,12 1 0 0 0,9 1 0 0 0,2 0 0 0 0,3-1 0 0 0,3-5 0 0 0,3-7 0 0 0,2-8 0 0 0,1-6 0 0 0,2 1 0 0 0,-6 6 0 0 0,-2 0 0 0 0,1-3 0 0 0,0-3 0 0 0,3-2 0 0 0,0-3 0 0 0,2-2 0 0 0,1-1 0 0 0,0 0 0 0 0,-6 5 0 0 0,-1 2 0 0 0,-5 5 0 0 0,-1 1 0 0 0,-4 4 0 0 0,2-2 0 0 0,-3 3 0 0 0,-4 4 0 0 0,-4 4 0 0 0,-2 3 0 0 0,2-4 0 0 0,1-5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18437 5669 16383 0 0,'0'6'0'0'0,"-6"13"0"0"0,-7 20 0 0 0,-1 9 0 0 0,1 7 0 0 0,3 7 0 0 0,3-3 0 0 0,-2 0 0 0 0,-1-4 0 0 0,-3-11 0 0 0,0-3 0 0 0,-3-1 0 0 0,1-3 0 0 0,3-2 0 0 0,3-1 0 0 0,4-1 0 0 0,2-1 0 0 0,-3-5 0 0 0,-2-1 0 0 0,2-1 0 0 0,1 2 0 0 0,1 2 0 0 0,2 1 0 0 0,-4 2 0 0 0,-2 1 0 0 0,1 0 0 0 0,1 0 0 0 0,-3 1 0 0 0,-1-1 0 0 0,2 0 0 0 0,2 1 0 0 0,2-1 0 0 0,2 0 0 0 0,1 0 0 0 0,0 0 0 0 0,2 0 0 0 0,-1 6 0 0 0,0 1 0 0 0,1 0 0 0 0,-1 5 0 0 0,0 5 0 0 0,0 0 0 0 0,0-2 0 0 0,0-5 0 0 0,0-3 0 0 0,0-3 0 0 0,6 3 0 0 0,1 1 0 0 0,1-2 0 0 0,-3-1 0 0 0,-1-1 0 0 0,5-2 0 0 0,5-1 0 0 0,1-1 0 0 0,4-6 0 0 0,-2-1 0 0 0,-4-1 0 0 0,2 2 0 0 0,-2 2 0 0 0,3 2 0 0 0,-2 0 0 0 0,3-4 0 0 0,4-7 0 0 0,-2-1 0 0 0,2 1 0 0 0,3 4 0 0 0,2-3 0 0 0,4-5 0 0 0,1 1 0 0 0,1-3 0 0 0,2-4 0 0 0,5 3 0 0 0,2-2 0 0 0,0-2 0 0 0,4-3 0 0 0,5-2 0 0 0,1-3 0 0 0,-4 0 0 0 0,-4-1 0 0 0,-3-1 0 0 0,-3 1 0 0 0,-3-1 0 0 0,0 1 0 0 0,-2 0 0 0 0,1 0 0 0 0,-1 0 0 0 0,0 0 0 0 0,1 0 0 0 0,0 0 0 0 0,0 0 0 0 0,0 0 0 0 0,0 0 0 0 0,0 0 0 0 0,0 0 0 0 0,0 0 0 0 0,0 0 0 0 0,0 0 0 0 0,0 0 0 0 0,6 0 0 0 0,2 0 0 0 0,-1 0 0 0 0,-1 0 0 0 0,-2 0 0 0 0,4-6 0 0 0,7-7 0 0 0,0-2 0 0 0,-2 2 0 0 0,-4 4 0 0 0,-2 2 0 0 0,-4 3 0 0 0,-1 2 0 0 0,-1 2 0 0 0,4 0 0 0 0,2 0 0 0 0,-1 1 0 0 0,0 0 0 0 0,3-1 0 0 0,1 0 0 0 0,-2 0 0 0 0,-1 1 0 0 0,-3-1 0 0 0,-2 0 0 0 0,-1 0 0 0 0,0 0 0 0 0,-2 0 0 0 0,1-1 0 0 0,0 1 0 0 0,-1 0 0 0 0,1 0 0 0 0,0 0 0 0 0,0 0 0 0 0,6 0 0 0 0,1 0 0 0 0,1 0 0 0 0,3-5 0 0 0,1-3 0 0 0,3 1 0 0 0,0 1 0 0 0,2 2 0 0 0,-1 2 0 0 0,-4 0 0 0 0,3 2 0 0 0,-3 0 0 0 0,-2 0 0 0 0,-3 1 0 0 0,-3-1 0 0 0,-2 0 0 0 0,4 0 0 0 0,1 0 0 0 0,0 0 0 0 0,-2 0 0 0 0,-1 0 0 0 0,-2 0 0 0 0,-1 0 0 0 0,5 0 0 0 0,2 0 0 0 0,-1 0 0 0 0,-2 0 0 0 0,-1 0 0 0 0,-1 0 0 0 0,3 0 0 0 0,2 0 0 0 0,0 0 0 0 0,-3 0 0 0 0,-7-5 0 0 0,-3-3 0 0 0,-1 1 0 0 0,-5-4 0 0 0,0-1 0 0 0,1 3 0 0 0,3 1 0 0 0,2 4 0 0 0,2-4 0 0 0,7-1 0 0 0,4 2 0 0 0,-7-4 0 0 0,-2 0 0 0 0,4-4 0 0 0,2 1 0 0 0,6 2 0 0 0,0 4 0 0 0,-1-3 0 0 0,-2-4 0 0 0,-3-7 0 0 0,4 2 0 0 0,0-2 0 0 0,-7-3 0 0 0,-4-3 0 0 0,-2-2 0 0 0,1-12 0 0 0,0-6 0 0 0,0-5 0 0 0,2-6 0 0 0,0-3 0 0 0,1-8 0 0 0,0-9 0 0 0,-6-3 0 0 0,-1 2 0 0 0,-6 9 0 0 0,0 5 0 0 0,-3 8 0 0 0,-5 8 0 0 0,-5 8 0 0 0,-3-1 0 0 0,-2 1 0 0 0,-2 3 0 0 0,-1-4 0 0 0,0 0 0 0 0,0 1 0 0 0,1 3 0 0 0,-1 2 0 0 0,1 2 0 0 0,0-5 0 0 0,0 0 0 0 0,-6 5 0 0 0,-7 5 0 0 0,-2 0 0 0 0,-3 6 0 0 0,-5 1 0 0 0,-4 0 0 0 0,3-3 0 0 0,-1 3 0 0 0,-6 1 0 0 0,-5-3 0 0 0,-1-2 0 0 0,0 4 0 0 0,1-1 0 0 0,0-1 0 0 0,2 4 0 0 0,0 4 0 0 0,6 1 0 0 0,2-3 0 0 0,0 1 0 0 0,-1-1 0 0 0,4-3 0 0 0,0 1 0 0 0,-7 0 0 0 0,1-3 0 0 0,1 3 0 0 0,-2 5 0 0 0,0 0 0 0 0,4-4 0 0 0,-4 2 0 0 0,-3 5 0 0 0,-1-3 0 0 0,-1 3 0 0 0,0 3 0 0 0,0-2 0 0 0,1-5 0 0 0,1 0 0 0 0,-1 4 0 0 0,-5 3 0 0 0,5-1 0 0 0,1 0 0 0 0,-4 3 0 0 0,-2 2 0 0 0,0 2 0 0 0,2 2 0 0 0,6-4 0 0 0,-2-7 0 0 0,-2-1 0 0 0,0 2 0 0 0,1 2 0 0 0,-7 4 0 0 0,6-3 0 0 0,1-1 0 0 0,2 3 0 0 0,1 1 0 0 0,-1 3 0 0 0,0 1 0 0 0,0 1 0 0 0,0 1 0 0 0,-7 0 0 0 0,-1 1 0 0 0,0-1 0 0 0,1 0 0 0 0,2 1 0 0 0,1-1 0 0 0,2 0 0 0 0,0 0 0 0 0,1 0 0 0 0,0 0 0 0 0,-5 0 0 0 0,-3 0 0 0 0,1 0 0 0 0,2 0 0 0 0,1 0 0 0 0,1-6 0 0 0,2-1 0 0 0,0 0 0 0 0,1 1 0 0 0,-5 2 0 0 0,-3 1 0 0 0,1 2 0 0 0,-4 0 0 0 0,-6 1 0 0 0,0-5 0 0 0,3-2 0 0 0,-2 0 0 0 0,1 1 0 0 0,-1 3 0 0 0,1 0 0 0 0,4 2 0 0 0,8-5 0 0 0,0-2 0 0 0,1 1 0 0 0,-1 2 0 0 0,-4 1 0 0 0,-1 2 0 0 0,0 1 0 0 0,2 0 0 0 0,2 1 0 0 0,1 0 0 0 0,-4 1 0 0 0,-1-1 0 0 0,1 0 0 0 0,2 0 0 0 0,1 1 0 0 0,2-1 0 0 0,1 0 0 0 0,0 0 0 0 0,-4 0 0 0 0,-8 5 0 0 0,-2 3 0 0 0,-3-1 0 0 0,1-1 0 0 0,3-2 0 0 0,5-2 0 0 0,3 0 0 0 0,2 4 0 0 0,3 1 0 0 0,1 0 0 0 0,-5-1 0 0 0,-2-3 0 0 0,1 5 0 0 0,1 1 0 0 0,7 4 0 0 0,-3 0 0 0 0,-1-2 0 0 0,0-3 0 0 0,1-3 0 0 0,-1-2 0 0 0,1 4 0 0 0,1 1 0 0 0,-1-2 0 0 0,1 0 0 0 0,0-3 0 0 0,0-1 0 0 0,0-1 0 0 0,0-1 0 0 0,0 6 0 0 0,0 1 0 0 0,6 6 0 0 0,1-1 0 0 0,0-1 0 0 0,-1-2 0 0 0,3 2 0 0 0,7-1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10382 3431 16383 0 0,'6'0'0'0'0,"7"-5"0"0"0,13-3 0 0 0,7 1 0 0 0,4-4 0 0 0,2-1 0 0 0,-1 3 0 0 0,-1 2 0 0 0,-1-4 0 0 0,-1 1 0 0 0,-1 2 0 0 0,5 2 0 0 0,1 2 0 0 0,0-3 0 0 0,4-2 0 0 0,1-4 0 0 0,-3 0 0 0 0,-2 3 0 0 0,-2-4 0 0 0,-2 2 0 0 0,-2 2 0 0 0,-1 3 0 0 0,0 2 0 0 0,0 3 0 0 0,-1 1 0 0 0,1 2 0 0 0,0-1 0 0 0,5 1 0 0 0,2-1 0 0 0,6 1 0 0 0,6-1 0 0 0,0 0 0 0 0,-4 0 0 0 0,2 0 0 0 0,-2 0 0 0 0,-4 0 0 0 0,-3 0 0 0 0,-4 0 0 0 0,-2-6 0 0 0,-1-1 0 0 0,-1 0 0 0 0,-1 1 0 0 0,0 2 0 0 0,1-4 0 0 0,-1-1 0 0 0,-5-4 0 0 0,-1-1 0 0 0,0 3 0 0 0,1 3 0 0 0,-4-2 0 0 0,0-1 0 0 0,2 3 0 0 0,2-3 0 0 0,2-1 0 0 0,2-2 0 0 0,1 0 0 0 0,1 2 0 0 0,0 4 0 0 0,0 3 0 0 0,1 3 0 0 0,-1 1 0 0 0,1 1 0 0 0,-7-5 0 0 0,-7-8 0 0 0,-12-1 0 0 0,-14 2 0 0 0,-6-3 0 0 0,-6 1 0 0 0,-6 3 0 0 0,1-2 0 0 0,0 1 0 0 0,-3 2 0 0 0,3-2 0 0 0,0 0 0 0 0,4-2 0 0 0,0-6 0 0 0,-3 1 0 0 0,2-1 0 0 0,5-4 0 0 0,5-3 0 0 0,-2-2 0 0 0,-4 3 0 0 0,1 1 0 0 0,2-1 0 0 0,4-2 0 0 0,-2 4 0 0 0,0 0 0 0 0,-3-1 0 0 0,-4-2 0 0 0,-1-2 0 0 0,5-2 0 0 0,3-1 0 0 0,4 10 0 0 0,10 15 0 0 0,8 14 0 0 0,4 12 0 0 0,4 2 0 0 0,-1 3 0 0 0,2-2 0 0 0,-2 1 0 0 0,-4 2 0 0 0,0-4 0 0 0,5 1 0 0 0,-2 2 0 0 0,2 3 0 0 0,4-4 0 0 0,3 0 0 0 0,3 2 0 0 0,2 3 0 0 0,-4 1 0 0 0,-1-4 0 0 0,0 0 0 0 0,2-5 0 0 0,2-5 0 0 0,1-6 0 0 0,-5 2 0 0 0,0-2 0 0 0,0-2 0 0 0,1-2 0 0 0,-3 4 0 0 0,-6 6 0 0 0,-7 5 0 0 0,-9 1 0 0 0,-7 1 0 0 0,-7-3 0 0 0,-2 2 0 0 0,-4-4 0 0 0,1 1 0 0 0,-2 4 0 0 0,2 3 0 0 0,-2-2 0 0 0,3 0 0 0 0,-2 2 0 0 0,-3 2 0 0 0,1 3 0 0 0,-1 1 0 0 0,-2-4 0 0 0,-4-8 0 0 0,4 0 0 0 0,5 2 0 0 0,5 3 0 0 0,1 2 0 0 0,-5-2 0 0 0,1 0 0 0 0,4 2 0 0 0,-3-5 0 0 0,-3-4 0 0 0,0-1 0 0 0,-1-2 0 0 0,1 2 0 0 0,5 3 0 0 0,-1 0 0 0 0,1 1 0 0 0,-3-3 0 0 0,2 2 0 0 0,4 3 0 0 0,2 4 0 0 0,3-3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10128 5166 16383 0 0,'6'0'0'0'0,"13"0"0"0"0,8 0 0 0 0,12-6 0 0 0,10-7 0 0 0,8-1 0 0 0,0 1 0 0 0,-4-3 0 0 0,-6 2 0 0 0,-10-2 0 0 0,-7 1 0 0 0,4 3 0 0 0,1-2 0 0 0,1 2 0 0 0,-1-4 0 0 0,0 2 0 0 0,-1-2 0 0 0,0-5 0 0 0,-7-4 0 0 0,5-3 0 0 0,1 2 0 0 0,2 7 0 0 0,5 0 0 0 0,2 4 0 0 0,-1 4 0 0 0,-7-2 0 0 0,-4 2 0 0 0,-1-3 0 0 0,0 0 0 0 0,0 4 0 0 0,2-3 0 0 0,0 1 0 0 0,7 2 0 0 0,-4-2 0 0 0,-1-5 0 0 0,-1 0 0 0 0,0 3 0 0 0,-6-1 0 0 0,-2-4 0 0 0,1 1 0 0 0,2 3 0 0 0,2 0 0 0 0,2 1 0 0 0,0 4 0 0 0,2-3 0 0 0,0 2 0 0 0,-5-4 0 0 0,-2 2 0 0 0,0 2 0 0 0,2 3 0 0 0,1 3 0 0 0,1 3 0 0 0,-3-5 0 0 0,-2 0 0 0 0,1-6 0 0 0,1 1 0 0 0,2-4 0 0 0,2 0 0 0 0,1 4 0 0 0,-5-2 0 0 0,-1 1 0 0 0,0 3 0 0 0,2 3 0 0 0,1-2 0 0 0,2-1 0 0 0,1-3 0 0 0,1-6 0 0 0,0 1 0 0 0,0 3 0 0 0,0-1 0 0 0,-5-4 0 0 0,4 2 0 0 0,1 3 0 0 0,-4 0 0 0 0,-2 1 0 0 0,1 4 0 0 0,-5-3 0 0 0,-1 2 0 0 0,2 2 0 0 0,2 3 0 0 0,3 2 0 0 0,1 2 0 0 0,2 1 0 0 0,1 1 0 0 0,-11 1 0 0 0,-15-1 0 0 0,-14 1 0 0 0,-11-6 0 0 0,-9-3 0 0 0,-5 1 0 0 0,3-4 0 0 0,1 0 0 0 0,-1-5 0 0 0,5-4 0 0 0,0 1 0 0 0,0 3 0 0 0,-3 5 0 0 0,-2 5 0 0 0,-1 2 0 0 0,-2 3 0 0 0,-1 1 0 0 0,0 0 0 0 0,0 1 0 0 0,-1 0 0 0 0,1 0 0 0 0,-1-1 0 0 0,1 0 0 0 0,0 1 0 0 0,0-1 0 0 0,11 0 0 0 0,15 0 0 0 0,14 0 0 0 0,12 0 0 0 0,8-1 0 0 0,6 1 0 0 0,1 0 0 0 0,2 0 0 0 0,0 0 0 0 0,0 0 0 0 0,-1 0 0 0 0,-1 0 0 0 0,0 0 0 0 0,-1 0 0 0 0,0 0 0 0 0,0 0 0 0 0,0 6 0 0 0,0 2 0 0 0,0-1 0 0 0,0-2 0 0 0,0 5 0 0 0,0 6 0 0 0,-6 5 0 0 0,-1 0 0 0 0,0-4 0 0 0,1 1 0 0 0,2-3 0 0 0,-4 2 0 0 0,-6 4 0 0 0,-7 3 0 0 0,-5 4 0 0 0,-9-3 0 0 0,-11-6 0 0 0,-2-1 0 0 0,1 3 0 0 0,-3-2 0 0 0,-3 0 0 0 0,0 4 0 0 0,-1 3 0 0 0,-2-3 0 0 0,1 0 0 0 0,1-3 0 0 0,2 0 0 0 0,5 2 0 0 0,0 4 0 0 0,1 2 0 0 0,-2-3 0 0 0,2-1 0 0 0,2 2 0 0 0,-2-4 0 0 0,-5-5 0 0 0,1-1 0 0 0,4 3 0 0 0,-3-1 0 0 0,3-5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10234 6622 16383 0 0,'17'0'0'0'0,"11"0"0"0"0,18-5 0 0 0,17-3 0 0 0,16-5 0 0 0,0 0 0 0 0,2 2 0 0 0,-5 3 0 0 0,-6 2 0 0 0,-8 3 0 0 0,-10 2 0 0 0,-7 0 0 0 0,-7 2 0 0 0,3-1 0 0 0,-1 1 0 0 0,-2-1 0 0 0,5 1 0 0 0,0-1 0 0 0,-2 0 0 0 0,-1 0 0 0 0,-3 0 0 0 0,-2 0 0 0 0,5 0 0 0 0,1 0 0 0 0,-1 0 0 0 0,-2 0 0 0 0,-1 0 0 0 0,-2 0 0 0 0,-1 0 0 0 0,0 0 0 0 0,-1 0 0 0 0,-1 0 0 0 0,1 0 0 0 0,0 0 0 0 0,-6-6 0 0 0,-1-1 0 0 0,5-6 0 0 0,4 0 0 0 0,1 2 0 0 0,0 2 0 0 0,0 4 0 0 0,-1-4 0 0 0,-1 1 0 0 0,0 0 0 0 0,0 3 0 0 0,-7-5 0 0 0,-1-5 0 0 0,0 0 0 0 0,1 2 0 0 0,2 3 0 0 0,1 4 0 0 0,2-3 0 0 0,0-6 0 0 0,1 0 0 0 0,1 3 0 0 0,-1 3 0 0 0,6 3 0 0 0,2 2 0 0 0,-1 3 0 0 0,-1 1 0 0 0,-7-6 0 0 0,-10-6 0 0 0,-13-8 0 0 0,-15-5 0 0 0,-11-5 0 0 0,-9 3 0 0 0,1 1 0 0 0,-2 4 0 0 0,-2 1 0 0 0,-1-2 0 0 0,-7 3 0 0 0,-3-1 0 0 0,6-2 0 0 0,2-3 0 0 0,2 3 0 0 0,5 0 0 0 0,2 3 0 0 0,5 0 0 0 0,-1 4 0 0 0,-2 3 0 0 0,2 0 0 0 0,-1-5 0 0 0,-3 2 0 0 0,3-3 0 0 0,-2 2 0 0 0,-2 4 0 0 0,-2 4 0 0 0,8 4 0 0 0,13 3 0 0 0,13 6 0 0 0,11 4 0 0 0,8 0 0 0 0,-1 4 0 0 0,1 0 0 0 0,1 4 0 0 0,2-1 0 0 0,-4 3 0 0 0,4 3 0 0 0,3-1 0 0 0,2 1 0 0 0,0 3 0 0 0,0-2 0 0 0,-1-6 0 0 0,-5 1 0 0 0,-3 2 0 0 0,0-1 0 0 0,2 1 0 0 0,-5 4 0 0 0,0-3 0 0 0,-4 2 0 0 0,0 2 0 0 0,3-3 0 0 0,-3 0 0 0 0,-4 3 0 0 0,-5 3 0 0 0,-4 2 0 0 0,-3 2 0 0 0,-2 1 0 0 0,-1 1 0 0 0,-1 1 0 0 0,0-1 0 0 0,0 1 0 0 0,-5-1 0 0 0,-2 1 0 0 0,-5-1 0 0 0,-1 0 0 0 0,-3-5 0 0 0,2-3 0 0 0,-3-4 0 0 0,1-2 0 0 0,-1 3 0 0 0,-9 3 0 0 0,0 3 0 0 0,-2-4 0 0 0,6 0 0 0 0,-1-4 0 0 0,5 0 0 0 0,0 3 0 0 0,3-3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10234 8376 16383 0 0,'11'0'0'0'0,"27"-5"0"0"0,17-9 0 0 0,23 0 0 0 0,20-5 0 0 0,10 2 0 0 0,-8 3 0 0 0,-9 5 0 0 0,-14 3 0 0 0,-10 3 0 0 0,-10 1 0 0 0,-9 2 0 0 0,-8 1 0 0 0,-4 0 0 0 0,-3 0 0 0 0,4-1 0 0 0,7 1 0 0 0,2-1 0 0 0,-2 0 0 0 0,-2 0 0 0 0,-3 0 0 0 0,-2 0 0 0 0,-2 0 0 0 0,-2 0 0 0 0,0 0 0 0 0,-6-6 0 0 0,-2-1 0 0 0,1 0 0 0 0,1 1 0 0 0,1 2 0 0 0,3 1 0 0 0,0 2 0 0 0,2 0 0 0 0,0 1 0 0 0,0 1 0 0 0,1-1 0 0 0,-1 0 0 0 0,0 1 0 0 0,1-1 0 0 0,-1 0 0 0 0,0 0 0 0 0,0 0 0 0 0,0 0 0 0 0,0 0 0 0 0,0 0 0 0 0,0 0 0 0 0,0 0 0 0 0,1 0 0 0 0,-1 0 0 0 0,0 0 0 0 0,0 0 0 0 0,0 0 0 0 0,0 0 0 0 0,0 0 0 0 0,0 0 0 0 0,0 0 0 0 0,6 0 0 0 0,1 0 0 0 0,1 0 0 0 0,-3 0 0 0 0,0 0 0 0 0,-8-6 0 0 0,-9-12 0 0 0,-13-5 0 0 0,-9-2 0 0 0,-9-4 0 0 0,-3-2 0 0 0,-5-1 0 0 0,-5-7 0 0 0,-4 3 0 0 0,-4 3 0 0 0,-1 1 0 0 0,-1-6 0 0 0,-1 4 0 0 0,-1 3 0 0 0,7 0 0 0 0,2 0 0 0 0,-1 5 0 0 0,6 2 0 0 0,-1 4 0 0 0,4 1 0 0 0,0-3 0 0 0,-4 3 0 0 0,3-1 0 0 0,4 8 0 0 0,5 12 0 0 0,4 12 0 0 0,9 4 0 0 0,9 4 0 0 0,3 5 0 0 0,4-2 0 0 0,5 1 0 0 0,-2 1 0 0 0,1-2 0 0 0,3-1 0 0 0,1 2 0 0 0,-2 3 0 0 0,-2-3 0 0 0,3-1 0 0 0,-4 2 0 0 0,0-3 0 0 0,1-1 0 0 0,-2 3 0 0 0,-5 3 0 0 0,0-4 0 0 0,3 0 0 0 0,-1 2 0 0 0,1-3 0 0 0,-2 0 0 0 0,-4 2 0 0 0,-5 2 0 0 0,3-3 0 0 0,-1 1 0 0 0,-2 1 0 0 0,-3 2 0 0 0,-7 2 0 0 0,-10 2 0 0 0,-7 1 0 0 0,-2 1 0 0 0,-7 1 0 0 0,-6-1 0 0 0,4 1 0 0 0,1-1 0 0 0,0-5 0 0 0,-1-2 0 0 0,5 0 0 0 0,1-5 0 0 0,-1-5 0 0 0,3 0 0 0 0,7 3 0 0 0,-2 4 0 0 0,-2-3 0 0 0,-3-3 0 0 0,1 0 0 0 0,4 3 0 0 0,6-2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10721 11048 16383 0 0,'0'5'0'0'0,"0"9"0"0"0,0 6 0 0 0,6 6 0 0 0,7 4 0 0 0,7 2 0 0 0,6-3 0 0 0,-2-2 0 0 0,1-5 0 0 0,-3-1 0 0 0,-1-4 0 0 0,2-5 0 0 0,3-4 0 0 0,3-4 0 0 0,1-3 0 0 0,2 0 0 0 0,1-2 0 0 0,1 0 0 0 0,-1 0 0 0 0,-5 6 0 0 0,-2 2 0 0 0,0 0 0 0 0,2-2 0 0 0,1-1 0 0 0,2-1 0 0 0,0-2 0 0 0,2 0 0 0 0,0-1 0 0 0,0 0 0 0 0,1-1 0 0 0,-1 1 0 0 0,0 0 0 0 0,1 0 0 0 0,-1-1 0 0 0,0 1 0 0 0,-6-5 0 0 0,-1-3 0 0 0,0 1 0 0 0,-4-4 0 0 0,5-1 0 0 0,4-3 0 0 0,-4-5 0 0 0,0 1 0 0 0,0 3 0 0 0,2 5 0 0 0,1-1 0 0 0,-4-5 0 0 0,-1 1 0 0 0,0-3 0 0 0,-3-3 0 0 0,0 2 0 0 0,1-2 0 0 0,4-2 0 0 0,1-3 0 0 0,-3-2 0 0 0,0 3 0 0 0,-5 1 0 0 0,0 5 0 0 0,3-1 0 0 0,-4-1 0 0 0,2-3 0 0 0,-4-3 0 0 0,2 3 0 0 0,-3 1 0 0 0,-4-2 0 0 0,2 4 0 0 0,3 0 0 0 0,0-2 0 0 0,-4-2 0 0 0,2 2 0 0 0,-1 1 0 0 0,2 4 0 0 0,-2-1 0 0 0,3 4 0 0 0,-2-2 0 0 0,3-3 0 0 0,3 2 0 0 0,-2-2 0 0 0,-9 4 0 0 0,-13 3 0 0 0,-10 6 0 0 0,-10 2 0 0 0,-6 4 0 0 0,-4 1 0 0 0,-1 2 0 0 0,-2 0 0 0 0,1 0 0 0 0,-6-1 0 0 0,5 7 0 0 0,2 0 0 0 0,2 1 0 0 0,1-2 0 0 0,-1-2 0 0 0,0-2 0 0 0,0 0 0 0 0,0-2 0 0 0,-1 0 0 0 0,11 0 0 0 0,15-1 0 0 0,15 1 0 0 0,11 0 0 0 0,8 0 0 0 0,5 0 0 0 0,3 0 0 0 0,0 0 0 0 0,1 0 0 0 0,0 0 0 0 0,-1 0 0 0 0,-1 0 0 0 0,0 0 0 0 0,-1 0 0 0 0,0 0 0 0 0,0 0 0 0 0,0 0 0 0 0,0 0 0 0 0,0 0 0 0 0,0 0 0 0 0,0 0 0 0 0,0 0 0 0 0,-6 5 0 0 0,-7 8 0 0 0,-7 8 0 0 0,-6 5 0 0 0,-4 4 0 0 0,-2 2 0 0 0,-8-3 0 0 0,-2-2 0 0 0,1 0 0 0 0,1 1 0 0 0,-4 2 0 0 0,1 1 0 0 0,1 1 0 0 0,2 1 0 0 0,3 0 0 0 0,2 1 0 0 0,1-1 0 0 0,1-5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19547 3995 16383 0 0,'0'0'0'0'0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14150 12120 16383 0 0,'6'-6'0'0'0,"1"-7"0"0"0,6-2 0 0 0,6-3 0 0 0,5-5 0 0 0,-1-4 0 0 0,1 3 0 0 0,2 5 0 0 0,2 0 0 0 0,2 4 0 0 0,2 4 0 0 0,0 4 0 0 0,2-2 0 0 0,-1 0 0 0 0,1 1 0 0 0,-1 3 0 0 0,0 2 0 0 0,1 1 0 0 0,-1 1 0 0 0,6 1 0 0 0,1 1 0 0 0,0-1 0 0 0,-1 1 0 0 0,-2-1 0 0 0,-1 0 0 0 0,-2 0 0 0 0,0 0 0 0 0,-1 0 0 0 0,6 0 0 0 0,1 0 0 0 0,0 0 0 0 0,4 0 0 0 0,0 0 0 0 0,-1 0 0 0 0,-3 0 0 0 0,-2 0 0 0 0,-3 0 0 0 0,0 0 0 0 0,-2 0 0 0 0,0 0 0 0 0,-1 0 0 0 0,1 0 0 0 0,0 0 0 0 0,-1 0 0 0 0,1 0 0 0 0,0 0 0 0 0,0 0 0 0 0,0 0 0 0 0,0 0 0 0 0,6 0 0 0 0,2 0 0 0 0,-1 0 0 0 0,-1 0 0 0 0,-2 0 0 0 0,-2 0 0 0 0,0 0 0 0 0,-2 0 0 0 0,1 0 0 0 0,-2 0 0 0 0,1 0 0 0 0,0 0 0 0 0,0 0 0 0 0,0 0 0 0 0,0 0 0 0 0,0 0 0 0 0,0 0 0 0 0,0 0 0 0 0,0 0 0 0 0,0 0 0 0 0,6 0 0 0 0,1 0 0 0 0,0 0 0 0 0,-1 0 0 0 0,4 0 0 0 0,0 0 0 0 0,4 0 0 0 0,0 0 0 0 0,-3 0 0 0 0,-2 0 0 0 0,-4 0 0 0 0,3 0 0 0 0,1 0 0 0 0,-2 0 0 0 0,-1 0 0 0 0,-3 0 0 0 0,-1 0 0 0 0,-1 0 0 0 0,-1 0 0 0 0,6 0 0 0 0,1 0 0 0 0,5 0 0 0 0,1 6 0 0 0,-2 1 0 0 0,-2 0 0 0 0,-4-1 0 0 0,-2-2 0 0 0,-1-1 0 0 0,-2-2 0 0 0,5 0 0 0 0,8-1 0 0 0,7 0 0 0 0,0-1 0 0 0,2 1 0 0 0,-2 0 0 0 0,-5-1 0 0 0,-5 1 0 0 0,-4 0 0 0 0,-3 0 0 0 0,4 0 0 0 0,5 0 0 0 0,2 0 0 0 0,-2 0 0 0 0,-3 0 0 0 0,-3 0 0 0 0,-2 0 0 0 0,3 0 0 0 0,7 0 0 0 0,0 0 0 0 0,-1 0 0 0 0,-4 0 0 0 0,-3 0 0 0 0,3 0 0 0 0,0 0 0 0 0,-1 0 0 0 0,3 0 0 0 0,0 0 0 0 0,-2 0 0 0 0,4 0 0 0 0,-2 0 0 0 0,-1 0 0 0 0,2 0 0 0 0,0-5 0 0 0,-3-3 0 0 0,-2 1 0 0 0,3 1 0 0 0,5 2 0 0 0,6 2 0 0 0,0 0 0 0 0,-4-4 0 0 0,0-1 0 0 0,4 0 0 0 0,3 1 0 0 0,-2 3 0 0 0,-5 0 0 0 0,-5 2 0 0 0,-5 1 0 0 0,2-6 0 0 0,6-1 0 0 0,5 0 0 0 0,11-4 0 0 0,0-6 0 0 0,0 0 0 0 0,7-3 0 0 0,13-3 0 0 0,4-4 0 0 0,3-3 0 0 0,4 4 0 0 0,-3 7 0 0 0,-7 5 0 0 0,-6 1 0 0 0,-10-4 0 0 0,-7 2 0 0 0,4 2 0 0 0,-4-1 0 0 0,-2 1 0 0 0,1-3 0 0 0,-4 2 0 0 0,-1 3 0 0 0,-5-2 0 0 0,-5 0 0 0 0,-4 4 0 0 0,-4 2 0 0 0,-4 3 0 0 0,0 2 0 0 0,-2 2 0 0 0,0 0 0 0 0,0 0 0 0 0,0 1 0 0 0,1-1 0 0 0,0 1 0 0 0,5-1 0 0 0,3 0 0 0 0,4 0 0 0 0,7 0 0 0 0,-5-5 0 0 0,-1-3 0 0 0,10 1 0 0 0,6 1 0 0 0,-1 2 0 0 0,-1 2 0 0 0,2 0 0 0 0,1 2 0 0 0,1 0 0 0 0,1 0 0 0 0,0 0 0 0 0,1 1 0 0 0,-5-1 0 0 0,-8 0 0 0 0,-7 0 0 0 0,-5 0 0 0 0,-5 0 0 0 0,-2 0 0 0 0,-2 0 0 0 0,0 0 0 0 0,5 0 0 0 0,2 0 0 0 0,1 0 0 0 0,-2 0 0 0 0,4 0 0 0 0,1 6 0 0 0,-1 1 0 0 0,3 0 0 0 0,5-1 0 0 0,0-2 0 0 0,3-1 0 0 0,9-2 0 0 0,-1 0 0 0 0,1-1 0 0 0,-4 0 0 0 0,-1-1 0 0 0,1 1 0 0 0,-4 0 0 0 0,-5-1 0 0 0,-6 1 0 0 0,-4 6 0 0 0,-3 1 0 0 0,-2 6 0 0 0,-2 0 0 0 0,0-1 0 0 0,6-4 0 0 0,-4 3 0 0 0,-2 0 0 0 0,5 3 0 0 0,1-1 0 0 0,1-2 0 0 0,-2-3 0 0 0,0-3 0 0 0,-2-3 0 0 0,-1 5 0 0 0,0 0 0 0 0,-1 6 0 0 0,5 5 0 0 0,14 0 0 0 0,9 3 0 0 0,4 3 0 0 0,4-3 0 0 0,7-4 0 0 0,1 0 0 0 0,-7-3 0 0 0,-15 2 0 0 0,-11-1 0 0 0,-8-4 0 0 0,-4-4 0 0 0,-2-3 0 0 0,0-1 0 0 0,5-3 0 0 0,3 0 0 0 0,1-1 0 0 0,-1 1 0 0 0,-2-1 0 0 0,0 1 0 0 0,-2-1 0 0 0,0 1 0 0 0,-1 0 0 0 0,0 0 0 0 0,0 0 0 0 0,-6 6 0 0 0,-7 7 0 0 0,-7 7 0 0 0,-6 6 0 0 0,-4 4 0 0 0,-3 3 0 0 0,-1 6 0 0 0,0 3 0 0 0,-6 0 0 0 0,-2-2 0 0 0,-5-2 0 0 0,1-2 0 0 0,1-1 0 0 0,-2-1 0 0 0,1-1 0 0 0,3 0 0 0 0,3-1 0 0 0,2 1 0 0 0,3 0 0 0 0,-4 0 0 0 0,-2 0 0 0 0,-4 5 0 0 0,0 8 0 0 0,-5 2 0 0 0,2 4 0 0 0,3-2 0 0 0,3-3 0 0 0,4-4 0 0 0,2-4 0 0 0,2-3 0 0 0,1-2 0 0 0,-5-7 0 0 0,-2-7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24045 10948 16383 0 0,'-6'0'0'0'0,"-7"0"0"0"0,-13 0 0 0 0,-18 0 0 0 0,-14-6 0 0 0,-8-7 0 0 0,-9-13 0 0 0,-10-7 0 0 0,5 1 0 0 0,5 1 0 0 0,3 0 0 0 0,3 6 0 0 0,-3 0 0 0 0,-2 0 0 0 0,-4-2 0 0 0,0 4 0 0 0,1 0 0 0 0,-2-2 0 0 0,6-2 0 0 0,-2 4 0 0 0,2 5 0 0 0,1 1 0 0 0,8 2 0 0 0,-3 5 0 0 0,5 3 0 0 0,7 4 0 0 0,8 1 0 0 0,11-4 0 0 0,6-1 0 0 0,4 1 0 0 0,-1 1 0 0 0,-6 2 0 0 0,-4 1 0 0 0,-1 1 0 0 0,1 0 0 0 0,1 1 0 0 0,-6 0 0 0 0,0 1 0 0 0,1-1 0 0 0,2 0 0 0 0,2 0 0 0 0,2 1 0 0 0,-5-1 0 0 0,-7 0 0 0 0,0 0 0 0 0,-4 0 0 0 0,-5 0 0 0 0,2 0 0 0 0,4 0 0 0 0,6 0 0 0 0,4 0 0 0 0,3 0 0 0 0,3 0 0 0 0,1 0 0 0 0,0 0 0 0 0,1 0 0 0 0,0 5 0 0 0,0 3 0 0 0,5 4 0 0 0,1 2 0 0 0,-5-3 0 0 0,-4 3 0 0 0,-6-1 0 0 0,-3 2 0 0 0,1 0 0 0 0,2 2 0 0 0,2-1 0 0 0,3 1 0 0 0,1-1 0 0 0,1-4 0 0 0,-4 2 0 0 0,3 4 0 0 0,3 5 0 0 0,-5-2 0 0 0,-1 1 0 0 0,-1-3 0 0 0,2 7 0 0 0,0 4 0 0 0,2-3 0 0 0,1-6 0 0 0,1-1 0 0 0,5 2 0 0 0,3-3 0 0 0,-1 1 0 0 0,-1 8 0 0 0,-2 0 0 0 0,-1 0 0 0 0,-2 2 0 0 0,0 0 0 0 0,-1 2 0 0 0,-1-5 0 0 0,1-2 0 0 0,-1 1 0 0 0,1 1 0 0 0,0 3 0 0 0,0 0 0 0 0,0-3 0 0 0,5-2 0 0 0,2-5 0 0 0,1 0 0 0 0,3 3 0 0 0,0-4 0 0 0,-1-4 0 0 0,3 0 0 0 0,-1-1 0 0 0,-3-4 0 0 0,4 2 0 0 0,-2-1 0 0 0,4 3 0 0 0,-1 0 0 0 0,3 2 0 0 0,-2 0 0 0 0,3 1 0 0 0,-2-1 0 0 0,1 2 0 0 0,-1-3 0 0 0,2 3 0 0 0,-3-2 0 0 0,3 1 0 0 0,-3-1 0 0 0,-3 2 0 0 0,2 3 0 0 0,-2-2 0 0 0,-3-4 0 0 0,3 1 0 0 0,0-2 0 0 0,2 2 0 0 0,5-1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19547 3995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19547 3995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19547 3995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19547 3995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19547 3995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10615 3881 16383 0 0,'6'-12'0'0'0,"24"-14"0"0"0,35-14 0 0 0,35-7 0 0 0,33-5 0 0 0,24-1 0 0 0,6 4 0 0 0,-1 5 0 0 0,-12 3 0 0 0,-20 4 0 0 0,-15 8 0 0 0,-10 9 0 0 0,-12 2 0 0 0,-5 4 0 0 0,-1-1 0 0 0,-9 2 0 0 0,-1 3 0 0 0,-2-2 0 0 0,-3 1 0 0 0,-3 2 0 0 0,-1 3 0 0 0,-7-4 0 0 0,-2 1 0 0 0,-1-5 0 0 0,-3 1 0 0 0,-1 2 0 0 0,-4 4 0 0 0,-4-4 0 0 0,1 1 0 0 0,-2-4 0 0 0,-3 1 0 0 0,-3 2 0 0 0,-3 3 0 0 0,-1 3 0 0 0,-1 3 0 0 0,-2 1 0 0 0,1 1 0 0 0,-1 0 0 0 0,1 1 0 0 0,0-1 0 0 0,0 1 0 0 0,-1-1 0 0 0,-10 0 0 0 0,-15 0 0 0 0,-14-5 0 0 0,-12-3 0 0 0,-3-5 0 0 0,-2-5 0 0 0,-4-1 0 0 0,-2 3 0 0 0,-2 0 0 0 0,-1 1 0 0 0,0-2 0 0 0,-1 2 0 0 0,0-2 0 0 0,1 2 0 0 0,-1 3 0 0 0,6-1 0 0 0,3 0 0 0 0,-1 4 0 0 0,4-3 0 0 0,1 0 0 0 0,-3 3 0 0 0,-2-3 0 0 0,-2 1 0 0 0,-3 2 0 0 0,-1 2 0 0 0,-1 3 0 0 0,0 2 0 0 0,5-4 0 0 0,2-2 0 0 0,0 1 0 0 0,-2-3 0 0 0,-1-2 0 0 0,-2 3 0 0 0,-1 2 0 0 0,0 3 0 0 0,-1-4 0 0 0,0-1 0 0 0,-1 2 0 0 0,12 1 0 0 0,15 3 0 0 0,14 1 0 0 0,12 1 0 0 0,8 1 0 0 0,5 0 0 0 0,3 0 0 0 0,1 1 0 0 0,0-1 0 0 0,-1 0 0 0 0,0 0 0 0 0,-1 0 0 0 0,0 0 0 0 0,0 0 0 0 0,-1 0 0 0 0,0 0 0 0 0,5 0 0 0 0,3 0 0 0 0,-1 0 0 0 0,-2 0 0 0 0,0 0 0 0 0,-3 0 0 0 0,0 0 0 0 0,-2 0 0 0 0,0 0 0 0 0,-5 6 0 0 0,-3 1 0 0 0,0 1 0 0 0,-3 3 0 0 0,-6 6 0 0 0,-6 6 0 0 0,-5 4 0 0 0,-2 4 0 0 0,3-4 0 0 0,1-1 0 0 0,4-4 0 0 0,7-2 0 0 0,6-2 0 0 0,3-6 0 0 0,4-4 0 0 0,-3 2 0 0 0,-2-1 0 0 0,-5 4 0 0 0,-5 5 0 0 0,-6 11 0 0 0,-11 12 0 0 0,-10 10 0 0 0,-9 2 0 0 0,-1-3 0 0 0,3-3 0 0 0,-1-5 0 0 0,2-4 0 0 0,-1-2 0 0 0,-3-2 0 0 0,2-1 0 0 0,4-1 0 0 0,-1 0 0 0 0,-3 0 0 0 0,-5 6 0 0 0,-3 3 0 0 0,-3-1 0 0 0,4-2 0 0 0,6-1 0 0 0,1-7 0 0 0,4-3 0 0 0,-2 0 0 0 0,-3-5 0 0 0,2-1 0 0 0,4 2 0 0 0,-2 3 0 0 0,3-9 0 0 0,8-13 0 0 0,12-18 0 0 0,3-13 0 0 0,7-1 0 0 0,0-8 0 0 0,2-8 0 0 0,5-3 0 0 0,3-5 0 0 0,2 2 0 0 0,-3 3 0 0 0,-6 4 0 0 0,-7 3 0 0 0,1 10 0 0 0,-3 3 0 0 0,3 6 0 0 0,-1 2 0 0 0,2-2 0 0 0,0-3 0 0 0,-4-3 0 0 0,3 3 0 0 0,-2 0 0 0 0,-2-1 0 0 0,-4-3 0 0 0,-2-2 0 0 0,-2-1 0 0 0,-1 5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10467 5572 16383 0 0,'6'0'0'0'0,"12"0"0"0"0,10 0 0 0 0,5 0 0 0 0,3 0 0 0 0,1 0 0 0 0,-1 0 0 0 0,0 0 0 0 0,-1 0 0 0 0,-1 0 0 0 0,0 0 0 0 0,5 0 0 0 0,-4-6 0 0 0,-2-1 0 0 0,-2-6 0 0 0,0 0 0 0 0,1 2 0 0 0,0 2 0 0 0,5 4 0 0 0,3-4 0 0 0,0 0 0 0 0,-1-4 0 0 0,-2 0 0 0 0,-1 3 0 0 0,-2 2 0 0 0,0 3 0 0 0,-1 2 0 0 0,0 2 0 0 0,0 1 0 0 0,0 0 0 0 0,-1 1 0 0 0,1-1 0 0 0,0 1 0 0 0,0-1 0 0 0,0 1 0 0 0,0-7 0 0 0,1-1 0 0 0,-1-1 0 0 0,0 3 0 0 0,0 1 0 0 0,0 1 0 0 0,0-4 0 0 0,0-1 0 0 0,6 1 0 0 0,7 1 0 0 0,2 3 0 0 0,-2 0 0 0 0,-4 2 0 0 0,-2 1 0 0 0,-3-6 0 0 0,4-6 0 0 0,0-3 0 0 0,4 3 0 0 0,12 2 0 0 0,2 4 0 0 0,2 2 0 0 0,1 2 0 0 0,3 1 0 0 0,-6 2 0 0 0,-6-1 0 0 0,-7 1 0 0 0,-5-1 0 0 0,-5 1 0 0 0,-2-1 0 0 0,-1 0 0 0 0,-1 0 0 0 0,-1 0 0 0 0,1 0 0 0 0,0 0 0 0 0,1 0 0 0 0,0 0 0 0 0,0-5 0 0 0,0-8 0 0 0,0-8 0 0 0,0 1 0 0 0,0 3 0 0 0,0 5 0 0 0,0 4 0 0 0,-5-2 0 0 0,-3 0 0 0 0,1 3 0 0 0,2 2 0 0 0,1 1 0 0 0,1 3 0 0 0,2 0 0 0 0,-5-5 0 0 0,-2-1 0 0 0,1 1 0 0 0,2 0 0 0 0,-10 3 0 0 0,-8-5 0 0 0,-16-7 0 0 0,-8-5 0 0 0,-13-1 0 0 0,-12-1 0 0 0,-6 2 0 0 0,-7-6 0 0 0,7-4 0 0 0,-2 2 0 0 0,-3-4 0 0 0,1 2 0 0 0,9-4 0 0 0,0 3 0 0 0,1 1 0 0 0,7 1 0 0 0,4-1 0 0 0,0 5 0 0 0,0 1 0 0 0,-1-2 0 0 0,-1-1 0 0 0,-2 4 0 0 0,6 0 0 0 0,1 4 0 0 0,-7-1 0 0 0,3-2 0 0 0,0 3 0 0 0,-1 4 0 0 0,0-1 0 0 0,5-3 0 0 0,0 2 0 0 0,0 3 0 0 0,9 10 0 0 0,13 6 0 0 0,18 13 0 0 0,13 5 0 0 0,6 10 0 0 0,4-1 0 0 0,1 1 0 0 0,-1 1 0 0 0,5 1 0 0 0,0-5 0 0 0,-1-2 0 0 0,-3 1 0 0 0,-1-4 0 0 0,-3-6 0 0 0,-1 0 0 0 0,-6 3 0 0 0,-2-2 0 0 0,-1 2 0 0 0,2-2 0 0 0,2-5 0 0 0,1 3 0 0 0,-4 3 0 0 0,-1 4 0 0 0,1-1 0 0 0,-4 2 0 0 0,-6 1 0 0 0,0-2 0 0 0,3 0 0 0 0,4-3 0 0 0,-2 0 0 0 0,1-2 0 0 0,2-5 0 0 0,3-4 0 0 0,3-4 0 0 0,1-2 0 0 0,-4 4 0 0 0,-7 7 0 0 0,-7 6 0 0 0,-5 6 0 0 0,-10 5 0 0 0,-5 2 0 0 0,-6 2 0 0 0,-2 0 0 0 0,-3 0 0 0 0,1 0 0 0 0,-2-5 0 0 0,2-3 0 0 0,4 0 0 0 0,-1 2 0 0 0,-4-5 0 0 0,-5 0 0 0 0,2 2 0 0 0,4 2 0 0 0,0 1 0 0 0,-4 3 0 0 0,3 1 0 0 0,-2 7 0 0 0,-3-4 0 0 0,3-2 0 0 0,-1-1 0 0 0,-3 0 0 0 0,3 0 0 0 0,-1-6 0 0 0,4-1 0 0 0,4 0 0 0 0,0 3 0 0 0,-4-5 0 0 0,1 0 0 0 0,-2-4 0 0 0,2 0 0 0 0,-1 3 0 0 0,1 3 0 0 0,0-2 0 0 0,1-1 0 0 0,-2-2 0 0 0,3-1 0 0 0,-3-2 0 0 0,3-5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6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7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9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4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9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52" r:id="rId5"/>
    <p:sldLayoutId id="2147483757" r:id="rId6"/>
    <p:sldLayoutId id="2147483753" r:id="rId7"/>
    <p:sldLayoutId id="2147483754" r:id="rId8"/>
    <p:sldLayoutId id="2147483755" r:id="rId9"/>
    <p:sldLayoutId id="2147483756" r:id="rId10"/>
    <p:sldLayoutId id="21474837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.indeed.com/career-advice/interviewing/star-interview-method?aceid=&amp;gclid=EAIaIQobChMIsbCguZmL_QIVMGxvBB0S2AmWEAAYASAAEgLP6PD_BwE&amp;gclsrc=aw.ds" TargetMode="External"/><Relationship Id="rId2" Type="http://schemas.openxmlformats.org/officeDocument/2006/relationships/hyperlink" Target="https://www.themuse.com/advice/the-15minute-method-to-writing-an-unforgettable-elevator-speech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msvu.ca/wp-content/uploads/2021/05/Resume-and-Cover-Letter-Handbook-FINAL-MAY-2021.pdf" TargetMode="External"/><Relationship Id="rId4" Type="http://schemas.openxmlformats.org/officeDocument/2006/relationships/hyperlink" Target="https://www.themuse.com/advice/3-cover-letter-closing-lines-that-make-hiring-managers-grimace-plus-better-option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msvu.ca/campus-life/career-servic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vu.ca/future-students/money-matters/student-works-employmen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areerconnects.msvu.ca/home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11.xml"/><Relationship Id="rId26" Type="http://schemas.openxmlformats.org/officeDocument/2006/relationships/image" Target="../media/image13.png"/><Relationship Id="rId3" Type="http://schemas.openxmlformats.org/officeDocument/2006/relationships/hyperlink" Target="https://www.jobhero.com/career-guides/resume/formats/hybrid" TargetMode="External"/><Relationship Id="rId21" Type="http://schemas.openxmlformats.org/officeDocument/2006/relationships/image" Target="../media/image10.png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24" Type="http://schemas.openxmlformats.org/officeDocument/2006/relationships/customXml" Target="../ink/ink14.xml"/><Relationship Id="rId5" Type="http://schemas.openxmlformats.org/officeDocument/2006/relationships/image" Target="../media/image5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6.xml"/><Relationship Id="rId19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0.png"/><Relationship Id="rId18" Type="http://schemas.openxmlformats.org/officeDocument/2006/relationships/hyperlink" Target="https://resumegenius.com/blog/resume-help/functional-resume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customXml" Target="../ink/ink19.xml"/><Relationship Id="rId17" Type="http://schemas.openxmlformats.org/officeDocument/2006/relationships/image" Target="../media/image22.png"/><Relationship Id="rId2" Type="http://schemas.openxmlformats.org/officeDocument/2006/relationships/image" Target="../media/image15.png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18.png"/><Relationship Id="rId14" Type="http://schemas.openxmlformats.org/officeDocument/2006/relationships/customXml" Target="../ink/ink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r>
              <a:rPr lang="en-US" dirty="0"/>
              <a:t>UPDATE YOUR RESUME AND COVER LETTER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9804" y="4186103"/>
            <a:ext cx="5332173" cy="1605097"/>
          </a:xfrm>
        </p:spPr>
        <p:txBody>
          <a:bodyPr>
            <a:normAutofit/>
          </a:bodyPr>
          <a:lstStyle/>
          <a:p>
            <a:r>
              <a:rPr lang="en-US" dirty="0"/>
              <a:t>MSVU Career Services</a:t>
            </a:r>
            <a:br>
              <a:rPr lang="en-US" dirty="0"/>
            </a:br>
            <a:r>
              <a:rPr lang="en-US" dirty="0"/>
              <a:t>Kyla Friel, Career Counsellor</a:t>
            </a:r>
            <a:br>
              <a:rPr lang="en-US" dirty="0"/>
            </a:br>
            <a:r>
              <a:rPr lang="en-US" dirty="0"/>
              <a:t>September 13, 2024</a:t>
            </a:r>
          </a:p>
        </p:txBody>
      </p:sp>
      <p:pic>
        <p:nvPicPr>
          <p:cNvPr id="16" name="Picture 15" descr="A colorful light bulb with business icons">
            <a:extLst>
              <a:ext uri="{FF2B5EF4-FFF2-40B4-BE49-F238E27FC236}">
                <a16:creationId xmlns:a16="http://schemas.microsoft.com/office/drawing/2014/main" id="{E053EEB2-8524-326C-8721-940507260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8" r="30744" b="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32751-0CBF-417A-C8BF-73770C57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3" y="559063"/>
            <a:ext cx="3396420" cy="5256025"/>
          </a:xfrm>
        </p:spPr>
        <p:txBody>
          <a:bodyPr>
            <a:normAutofit/>
          </a:bodyPr>
          <a:lstStyle/>
          <a:p>
            <a:r>
              <a:rPr lang="en-US" dirty="0"/>
              <a:t>SECTIONS: WHAT TO COVER?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629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7CB9-2254-005A-F4CA-EE77E3A6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891" y="622249"/>
            <a:ext cx="5809009" cy="56397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 dirty="0"/>
              <a:t>Work experience section</a:t>
            </a:r>
            <a:br>
              <a:rPr lang="en-US" dirty="0"/>
            </a:br>
            <a:r>
              <a:rPr lang="en-US" dirty="0"/>
              <a:t>Use </a:t>
            </a:r>
            <a:r>
              <a:rPr lang="en-US" b="1" dirty="0"/>
              <a:t>accomplishment statements</a:t>
            </a:r>
            <a:r>
              <a:rPr lang="en-US" dirty="0"/>
              <a:t> to make your work stand out (more specific than your skills section)</a:t>
            </a:r>
            <a:br>
              <a:rPr lang="en-US" dirty="0"/>
            </a:br>
            <a:r>
              <a:rPr lang="en-US" b="1" dirty="0">
                <a:highlight>
                  <a:srgbClr val="FFFF00"/>
                </a:highlight>
              </a:rPr>
              <a:t>Action verb</a:t>
            </a:r>
            <a:r>
              <a:rPr lang="en-US" b="1" dirty="0"/>
              <a:t> + </a:t>
            </a:r>
            <a:r>
              <a:rPr lang="en-US" b="1" dirty="0">
                <a:highlight>
                  <a:srgbClr val="00FFFF"/>
                </a:highlight>
              </a:rPr>
              <a:t>challenge</a:t>
            </a:r>
            <a:r>
              <a:rPr lang="en-US" b="1" dirty="0"/>
              <a:t> + </a:t>
            </a:r>
            <a:r>
              <a:rPr lang="en-US" b="1" dirty="0">
                <a:highlight>
                  <a:srgbClr val="00FF00"/>
                </a:highlight>
              </a:rPr>
              <a:t>result</a:t>
            </a:r>
            <a:r>
              <a:rPr lang="en-US" b="1" dirty="0"/>
              <a:t> </a:t>
            </a:r>
          </a:p>
          <a:p>
            <a:pPr lvl="1">
              <a:lnSpc>
                <a:spcPct val="110000"/>
              </a:lnSpc>
            </a:pPr>
            <a:r>
              <a:rPr lang="en-US" sz="1700" dirty="0">
                <a:highlight>
                  <a:srgbClr val="FFFF00"/>
                </a:highlight>
                <a:ea typeface="+mn-lt"/>
                <a:cs typeface="Arial"/>
              </a:rPr>
              <a:t>Worked</a:t>
            </a:r>
            <a:r>
              <a:rPr lang="en-US" sz="1700" dirty="0">
                <a:ea typeface="+mn-lt"/>
                <a:cs typeface="Arial"/>
              </a:rPr>
              <a:t> as a team to </a:t>
            </a:r>
            <a:r>
              <a:rPr lang="en-US" sz="1700" dirty="0">
                <a:highlight>
                  <a:srgbClr val="00FFFF"/>
                </a:highlight>
                <a:ea typeface="+mn-lt"/>
                <a:cs typeface="Arial"/>
              </a:rPr>
              <a:t>deliver 5-course plated meals during the IWK Health Sciences Fundraiser for Kids </a:t>
            </a:r>
            <a:r>
              <a:rPr lang="en-US" sz="1700" dirty="0">
                <a:ea typeface="+mn-lt"/>
                <a:cs typeface="Arial"/>
              </a:rPr>
              <a:t>, coordinating with the event planner to </a:t>
            </a:r>
            <a:r>
              <a:rPr lang="en-US" sz="1700" dirty="0">
                <a:highlight>
                  <a:srgbClr val="00FF00"/>
                </a:highlight>
                <a:ea typeface="+mn-lt"/>
                <a:cs typeface="Arial"/>
              </a:rPr>
              <a:t>ensure timing with keynote addresses and fundraising efforts</a:t>
            </a:r>
            <a:r>
              <a:rPr lang="en-US" sz="1700" dirty="0">
                <a:ea typeface="+mn-lt"/>
                <a:cs typeface="Arial"/>
              </a:rPr>
              <a:t>.</a:t>
            </a:r>
            <a:br>
              <a:rPr lang="en-US" sz="1700" dirty="0">
                <a:ea typeface="+mn-lt"/>
                <a:cs typeface="Arial"/>
              </a:rPr>
            </a:br>
            <a:r>
              <a:rPr lang="en-US" sz="1700" dirty="0">
                <a:ea typeface="+mn-lt"/>
                <a:cs typeface="Arial"/>
              </a:rPr>
              <a:t> </a:t>
            </a:r>
          </a:p>
          <a:p>
            <a:pPr lvl="1">
              <a:lnSpc>
                <a:spcPct val="110000"/>
              </a:lnSpc>
            </a:pPr>
            <a:r>
              <a:rPr lang="en-US" sz="1700" dirty="0">
                <a:highlight>
                  <a:srgbClr val="FFFF00"/>
                </a:highlight>
                <a:ea typeface="+mn-lt"/>
                <a:cs typeface="+mn-lt"/>
              </a:rPr>
              <a:t>Developed</a:t>
            </a:r>
            <a:r>
              <a:rPr lang="en-US" sz="1700" dirty="0">
                <a:ea typeface="+mn-lt"/>
                <a:cs typeface="+mn-lt"/>
              </a:rPr>
              <a:t> Instagram content, a posting schedule, and guidelines for interpreting analytics in a way that was </a:t>
            </a:r>
            <a:r>
              <a:rPr lang="en-US" sz="1700" dirty="0">
                <a:highlight>
                  <a:srgbClr val="00FF00"/>
                </a:highlight>
                <a:ea typeface="+mn-lt"/>
                <a:cs typeface="+mn-lt"/>
              </a:rPr>
              <a:t>user-friendly for the organization</a:t>
            </a:r>
            <a:r>
              <a:rPr lang="en-US" sz="1700" dirty="0">
                <a:ea typeface="+mn-lt"/>
                <a:cs typeface="+mn-lt"/>
              </a:rPr>
              <a:t>. Previously, the organization had expressed an interest in starting an Instagram- account </a:t>
            </a:r>
            <a:r>
              <a:rPr lang="en-US" sz="1700" dirty="0">
                <a:highlight>
                  <a:srgbClr val="00FFFF"/>
                </a:highlight>
                <a:ea typeface="+mn-lt"/>
                <a:cs typeface="+mn-lt"/>
              </a:rPr>
              <a:t>but was unsure how to proceed</a:t>
            </a:r>
            <a:r>
              <a:rPr lang="en-US" sz="1700" dirty="0">
                <a:ea typeface="+mn-lt"/>
                <a:cs typeface="+mn-lt"/>
              </a:rPr>
              <a:t>.</a:t>
            </a:r>
          </a:p>
          <a:p>
            <a:pPr lvl="1">
              <a:lnSpc>
                <a:spcPct val="110000"/>
              </a:lnSpc>
            </a:pPr>
            <a:endParaRPr lang="en-US" sz="1700" dirty="0">
              <a:ea typeface="+mn-lt"/>
              <a:cs typeface="+mn-lt"/>
            </a:endParaRPr>
          </a:p>
          <a:p>
            <a:pPr lvl="1">
              <a:lnSpc>
                <a:spcPct val="110000"/>
              </a:lnSpc>
            </a:pPr>
            <a:r>
              <a:rPr lang="en-US" sz="1700" dirty="0">
                <a:highlight>
                  <a:srgbClr val="FFFF00"/>
                </a:highlight>
              </a:rPr>
              <a:t>Used</a:t>
            </a:r>
            <a:r>
              <a:rPr lang="en-US" sz="1700" dirty="0"/>
              <a:t> the Hotel Guest online platform and point-of-sale </a:t>
            </a:r>
            <a:r>
              <a:rPr lang="en-US" sz="1700" dirty="0">
                <a:highlight>
                  <a:srgbClr val="00FFFF"/>
                </a:highlight>
              </a:rPr>
              <a:t>technology</a:t>
            </a:r>
            <a:r>
              <a:rPr lang="en-US" sz="1700" dirty="0"/>
              <a:t> to ensure </a:t>
            </a:r>
            <a:r>
              <a:rPr lang="en-US" sz="1700" dirty="0">
                <a:highlight>
                  <a:srgbClr val="00FF00"/>
                </a:highlight>
              </a:rPr>
              <a:t>speedy guest check-in and check-out.</a:t>
            </a:r>
          </a:p>
        </p:txBody>
      </p:sp>
    </p:spTree>
    <p:extLst>
      <p:ext uri="{BB962C8B-B14F-4D97-AF65-F5344CB8AC3E}">
        <p14:creationId xmlns:p14="http://schemas.microsoft.com/office/powerpoint/2010/main" val="134320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683C-F5B7-CFB9-74C2-5B6BBE42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8" cy="1223452"/>
          </a:xfrm>
        </p:spPr>
        <p:txBody>
          <a:bodyPr>
            <a:noAutofit/>
          </a:bodyPr>
          <a:lstStyle/>
          <a:p>
            <a:r>
              <a:rPr lang="en-US" sz="2800" dirty="0"/>
              <a:t>Cover letter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FB36-3156-638E-EA9B-30A8684E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Calisto MT"/>
                <a:cs typeface="Segoe UI"/>
              </a:rPr>
              <a:t>Paragraph 1</a:t>
            </a:r>
            <a:r>
              <a:rPr lang="en-US" sz="2000" dirty="0">
                <a:latin typeface="Calisto MT"/>
                <a:cs typeface="Segoe UI"/>
              </a:rPr>
              <a:t> – The top 3 things to know about you or what you can contribute.</a:t>
            </a:r>
            <a:r>
              <a:rPr lang="en-US" sz="2000" dirty="0">
                <a:solidFill>
                  <a:srgbClr val="000000"/>
                </a:solidFill>
                <a:latin typeface="Calisto MT"/>
                <a:cs typeface="Segoe UI"/>
              </a:rPr>
              <a:t> Consider using an </a:t>
            </a:r>
            <a:r>
              <a:rPr lang="en-US" sz="2000" dirty="0">
                <a:solidFill>
                  <a:srgbClr val="0563C1"/>
                </a:solidFill>
                <a:latin typeface="Calisto MT"/>
                <a:cs typeface="Segoe UI"/>
                <a:hlinkClick r:id="rId2"/>
              </a:rPr>
              <a:t>elevator pitch</a:t>
            </a:r>
            <a:endParaRPr lang="en-US" sz="2000">
              <a:latin typeface="Calisto MT"/>
              <a:cs typeface="Segoe UI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563C1"/>
              </a:solidFill>
              <a:latin typeface="Calisto MT"/>
              <a:cs typeface="Segoe UI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alisto MT"/>
                <a:cs typeface="Segoe UI"/>
              </a:rPr>
              <a:t>Paragraph 2</a:t>
            </a:r>
            <a:r>
              <a:rPr lang="en-US" sz="2000" dirty="0">
                <a:latin typeface="Calisto MT"/>
                <a:cs typeface="Segoe UI"/>
              </a:rPr>
              <a:t> – </a:t>
            </a:r>
            <a:r>
              <a:rPr lang="en-US" sz="2000" dirty="0">
                <a:solidFill>
                  <a:srgbClr val="0563C1"/>
                </a:solidFill>
                <a:latin typeface="Calisto MT"/>
                <a:cs typeface="Segoe UI"/>
                <a:hlinkClick r:id="rId3"/>
              </a:rPr>
              <a:t>STAR technique</a:t>
            </a:r>
            <a:r>
              <a:rPr lang="en-US" sz="2000" dirty="0">
                <a:latin typeface="Calisto MT"/>
                <a:cs typeface="Segoe UI"/>
              </a:rPr>
              <a:t> to show how you problem solve (explain a </a:t>
            </a:r>
            <a:r>
              <a:rPr lang="en-US" sz="2000" b="1" dirty="0">
                <a:latin typeface="Calisto MT"/>
                <a:cs typeface="Segoe UI"/>
              </a:rPr>
              <a:t>S</a:t>
            </a:r>
            <a:r>
              <a:rPr lang="en-US" sz="2000" dirty="0">
                <a:latin typeface="Calisto MT"/>
                <a:cs typeface="Segoe UI"/>
              </a:rPr>
              <a:t>ituation, the </a:t>
            </a:r>
            <a:r>
              <a:rPr lang="en-US" sz="2000" b="1" dirty="0">
                <a:latin typeface="Calisto MT"/>
                <a:cs typeface="Segoe UI"/>
              </a:rPr>
              <a:t>T</a:t>
            </a:r>
            <a:r>
              <a:rPr lang="en-US" sz="2000" dirty="0">
                <a:latin typeface="Calisto MT"/>
                <a:cs typeface="Segoe UI"/>
              </a:rPr>
              <a:t>ask that needed to be done, the </a:t>
            </a:r>
            <a:r>
              <a:rPr lang="en-US" sz="2000" b="1" dirty="0">
                <a:latin typeface="Calisto MT"/>
                <a:cs typeface="Segoe UI"/>
              </a:rPr>
              <a:t>A</a:t>
            </a:r>
            <a:r>
              <a:rPr lang="en-US" sz="2000" dirty="0">
                <a:latin typeface="Calisto MT"/>
                <a:cs typeface="Segoe UI"/>
              </a:rPr>
              <a:t>ction you took, and the </a:t>
            </a:r>
            <a:r>
              <a:rPr lang="en-US" sz="2000" b="1" dirty="0">
                <a:latin typeface="Calisto MT"/>
                <a:cs typeface="Segoe UI"/>
              </a:rPr>
              <a:t>R</a:t>
            </a:r>
            <a:r>
              <a:rPr lang="en-US" sz="2000" dirty="0">
                <a:latin typeface="Calisto MT"/>
                <a:cs typeface="Segoe UI"/>
              </a:rPr>
              <a:t>esult). This is actually the paragraph version of an accomplishment statement</a:t>
            </a:r>
            <a:endParaRPr lang="en-US" sz="2000">
              <a:latin typeface="Calisto MT"/>
              <a:cs typeface="Segoe UI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Calisto MT"/>
              <a:cs typeface="Segoe UI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alisto MT"/>
                <a:cs typeface="Segoe UI"/>
              </a:rPr>
              <a:t>Paragraph 3</a:t>
            </a:r>
            <a:r>
              <a:rPr lang="en-US" sz="2000" dirty="0">
                <a:latin typeface="Calisto MT"/>
                <a:cs typeface="Segoe UI"/>
              </a:rPr>
              <a:t> – Values, goals, what you can offer or something that connects you to the job posting or organization OR another STAR technique</a:t>
            </a:r>
            <a:endParaRPr lang="en-US" sz="2000">
              <a:latin typeface="Calisto MT"/>
              <a:cs typeface="Segoe UI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Calisto MT"/>
              <a:cs typeface="Segoe UI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alisto MT"/>
                <a:cs typeface="Segoe UI"/>
              </a:rPr>
              <a:t>Paragraph 4</a:t>
            </a:r>
            <a:r>
              <a:rPr lang="en-US" sz="2000" dirty="0">
                <a:latin typeface="Calisto MT"/>
                <a:cs typeface="Segoe UI"/>
              </a:rPr>
              <a:t> – </a:t>
            </a:r>
            <a:r>
              <a:rPr lang="en-US" sz="2000" dirty="0">
                <a:latin typeface="Calisto MT"/>
                <a:cs typeface="Segoe UI"/>
                <a:hlinkClick r:id="rId4"/>
              </a:rPr>
              <a:t>Closing</a:t>
            </a:r>
            <a:endParaRPr lang="en-US" sz="2000" dirty="0">
              <a:solidFill>
                <a:srgbClr val="004D8D"/>
              </a:solidFill>
              <a:latin typeface="Calisto MT"/>
              <a:cs typeface="Segoe U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Calisto MT"/>
              <a:cs typeface="Segoe U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latin typeface="Calisto MT"/>
                <a:cs typeface="Segoe UI"/>
              </a:rPr>
              <a:t>Use the </a:t>
            </a:r>
            <a:r>
              <a:rPr lang="en-US" sz="2000" dirty="0">
                <a:latin typeface="Calisto MT"/>
                <a:cs typeface="Segoe UI"/>
                <a:hlinkClick r:id="rId5"/>
              </a:rPr>
              <a:t>MSVU Career Services Resume and Cover Letter Handbook</a:t>
            </a:r>
            <a:endParaRPr lang="en-US" sz="2000">
              <a:latin typeface="Calisto MT"/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88791-2425-04C5-22C8-104FA4CFC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851" y="2315497"/>
            <a:ext cx="4093599" cy="3798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Company name, address</a:t>
            </a:r>
            <a:br>
              <a:rPr lang="en-US" dirty="0"/>
            </a:br>
            <a:r>
              <a:rPr lang="en-US" dirty="0"/>
              <a:t>Job reference number</a:t>
            </a:r>
            <a:br>
              <a:rPr lang="en-US" dirty="0"/>
            </a:br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Dear Hiring Manager,/Dear Hiring Team</a:t>
            </a:r>
            <a:br>
              <a:rPr lang="en-US" dirty="0"/>
            </a:br>
            <a:r>
              <a:rPr lang="en-US" dirty="0"/>
              <a:t>Paragraph 1</a:t>
            </a:r>
            <a:br>
              <a:rPr lang="en-US" dirty="0"/>
            </a:br>
            <a:r>
              <a:rPr lang="en-US" dirty="0"/>
              <a:t>Paragraph 2</a:t>
            </a:r>
            <a:br>
              <a:rPr lang="en-US" dirty="0"/>
            </a:br>
            <a:r>
              <a:rPr lang="en-US" dirty="0"/>
              <a:t>Paragraph 3</a:t>
            </a:r>
            <a:br>
              <a:rPr lang="en-US" dirty="0"/>
            </a:br>
            <a:r>
              <a:rPr lang="en-US" dirty="0"/>
              <a:t>Paragraph 4 – closing </a:t>
            </a:r>
            <a:br>
              <a:rPr lang="en-US" dirty="0"/>
            </a:br>
            <a:r>
              <a:rPr lang="en-US" dirty="0"/>
              <a:t>Sincerely,</a:t>
            </a:r>
            <a:br>
              <a:rPr lang="en-US" dirty="0"/>
            </a:br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44901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1078-2C0B-0AA2-1D1D-1082A7BE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career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1AA77-D847-548E-8805-354AB73B7C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  <a:t>Career counselling</a:t>
            </a:r>
            <a:br>
              <a:rPr lang="en-US" dirty="0"/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  <a:t>virtual or in-person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  <a:t>counselling@msvu.ca </a:t>
            </a:r>
            <a:br>
              <a:rPr lang="en-US" dirty="0">
                <a:latin typeface="Calisto MT"/>
                <a:cs typeface="Segoe UI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  <a:t>902-457-6567</a:t>
            </a:r>
            <a:r>
              <a:rPr lang="en-US" dirty="0">
                <a:solidFill>
                  <a:srgbClr val="000000"/>
                </a:solidFill>
                <a:latin typeface="Calisto MT"/>
                <a:cs typeface="Segoe UI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4D8D"/>
                </a:solidFill>
                <a:latin typeface="Calisto MT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msvu.ca/careerplanning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sto MT"/>
                <a:cs typeface="Segoe UI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  <a:t>Resume and cover letter feedback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  <a:t>Career indecision</a:t>
            </a:r>
            <a:br>
              <a:rPr lang="en-US" dirty="0">
                <a:latin typeface="Calisto MT"/>
                <a:cs typeface="Segoe UI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  <a:t>Job search support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  <a:t>Interview preparation</a:t>
            </a:r>
            <a:br>
              <a:rPr lang="en-US" dirty="0">
                <a:latin typeface="Calisto MT"/>
                <a:cs typeface="Segoe UI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  <a:t>Graduate school/internship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/>
                <a:cs typeface="Segoe UI"/>
              </a:rPr>
              <a:t>applications</a:t>
            </a:r>
          </a:p>
        </p:txBody>
      </p:sp>
      <p:pic>
        <p:nvPicPr>
          <p:cNvPr id="4" name="Picture 3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1582C58F-6BFF-8AA9-846F-A92083471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807" y="2078831"/>
            <a:ext cx="3576637" cy="3533775"/>
          </a:xfrm>
          <a:prstGeom prst="rect">
            <a:avLst/>
          </a:prstGeom>
        </p:spPr>
      </p:pic>
      <p:pic>
        <p:nvPicPr>
          <p:cNvPr id="6" name="Picture 5" descr="A yellow and white poster with a yellow and white text&#10;&#10;Description automatically generated">
            <a:extLst>
              <a:ext uri="{FF2B5EF4-FFF2-40B4-BE49-F238E27FC236}">
                <a16:creationId xmlns:a16="http://schemas.microsoft.com/office/drawing/2014/main" id="{BDEC46E7-CA66-AC5B-4347-453918DBA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770" y="2057082"/>
            <a:ext cx="3461703" cy="3541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216672-A652-497D-916D-F694AFCD5E4A}"/>
              </a:ext>
            </a:extLst>
          </p:cNvPr>
          <p:cNvSpPr txBox="1"/>
          <p:nvPr/>
        </p:nvSpPr>
        <p:spPr>
          <a:xfrm>
            <a:off x="4504215" y="5599906"/>
            <a:ext cx="6979919" cy="101566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Univers Condensed"/>
                <a:ea typeface="+mn-lt"/>
                <a:cs typeface="+mn-lt"/>
              </a:rPr>
              <a:t>Halifax Universities Career Fair Oct. 23 halifaxcareerfair.ca/student-registration</a:t>
            </a:r>
            <a:endParaRPr lang="en-US" sz="3000" b="1" dirty="0">
              <a:latin typeface="Univer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0346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oster for a job fair&#10;&#10;Description automatically generated">
            <a:extLst>
              <a:ext uri="{FF2B5EF4-FFF2-40B4-BE49-F238E27FC236}">
                <a16:creationId xmlns:a16="http://schemas.microsoft.com/office/drawing/2014/main" id="{F96E58E0-5E7E-C26B-D027-6C7ED0E7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249" y="10"/>
            <a:ext cx="10711522" cy="6019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4EC64-02FC-E7D6-3817-7BEBBC56C174}"/>
              </a:ext>
            </a:extLst>
          </p:cNvPr>
          <p:cNvSpPr txBox="1"/>
          <p:nvPr/>
        </p:nvSpPr>
        <p:spPr>
          <a:xfrm>
            <a:off x="1813402" y="6123781"/>
            <a:ext cx="85515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Univers Condensed"/>
                <a:ea typeface="+mn-lt"/>
                <a:cs typeface="+mn-lt"/>
              </a:rPr>
              <a:t>halifaxcareerfair.ca/student-registration</a:t>
            </a:r>
            <a:endParaRPr lang="en-US" sz="4000" b="1" dirty="0">
              <a:latin typeface="Univer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6670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and white poster with a yellow and white text&#10;&#10;Description automatically generated">
            <a:extLst>
              <a:ext uri="{FF2B5EF4-FFF2-40B4-BE49-F238E27FC236}">
                <a16:creationId xmlns:a16="http://schemas.microsoft.com/office/drawing/2014/main" id="{F3FBF184-70AD-C503-2B91-7A8C0DA2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520" y="985520"/>
            <a:ext cx="4866640" cy="488696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06AC362-410F-5E1D-AA51-2E94B15D0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NOW for student works!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810AEB-E301-885B-6B66-D2F655F29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/>
              <a:t>Part-time on campus work from October 2024 to March 2025 at 12 hours per week, $17 per hour + fringe</a:t>
            </a:r>
          </a:p>
          <a:p>
            <a:r>
              <a:rPr lang="en-US" sz="2000" dirty="0"/>
              <a:t>Check to see if </a:t>
            </a:r>
            <a:r>
              <a:rPr lang="en-US" sz="2000" dirty="0">
                <a:hlinkClick r:id="rId3"/>
              </a:rPr>
              <a:t>you're eligible</a:t>
            </a:r>
            <a:endParaRPr lang="en-US" sz="2000" dirty="0"/>
          </a:p>
          <a:p>
            <a:r>
              <a:rPr lang="en-US" sz="2000" dirty="0"/>
              <a:t>Apply on </a:t>
            </a:r>
            <a:r>
              <a:rPr lang="en-US" sz="2000" dirty="0">
                <a:hlinkClick r:id="rId4"/>
              </a:rPr>
              <a:t>MSVU Career Connects</a:t>
            </a:r>
            <a:endParaRPr lang="en-US" sz="2000" dirty="0"/>
          </a:p>
          <a:p>
            <a:r>
              <a:rPr lang="en-US" sz="2000" dirty="0"/>
              <a:t>*In-person drop-in Thurs. Sept. 19 from 1 p.m. to 2:30 p.m., McCain Atrium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2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193A-0EAF-0D46-D944-D30F0A55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WE'LL look AT 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602DF-E3F8-9361-C8E1-418071446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Resumes: goals and types</a:t>
            </a:r>
          </a:p>
          <a:p>
            <a:r>
              <a:rPr lang="en-US" dirty="0"/>
              <a:t>Sections: what to cover?</a:t>
            </a:r>
          </a:p>
          <a:p>
            <a:r>
              <a:rPr lang="en-US" dirty="0"/>
              <a:t>Cover letter structure</a:t>
            </a:r>
          </a:p>
          <a:p>
            <a:r>
              <a:rPr lang="en-US" dirty="0"/>
              <a:t>Contact Career Services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POLL: True or false?: It's good to include 3 or 4 keywords from the job posting in your resume.</a:t>
            </a:r>
          </a:p>
        </p:txBody>
      </p:sp>
    </p:spTree>
    <p:extLst>
      <p:ext uri="{BB962C8B-B14F-4D97-AF65-F5344CB8AC3E}">
        <p14:creationId xmlns:p14="http://schemas.microsoft.com/office/powerpoint/2010/main" val="222993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683C-F5B7-CFB9-74C2-5B6BBE42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Goal #1: Getting </a:t>
            </a:r>
            <a:br>
              <a:rPr lang="en-US" sz="2800" dirty="0"/>
            </a:br>
            <a:r>
              <a:rPr lang="en-US" sz="2800" dirty="0"/>
              <a:t>work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FB36-3156-638E-EA9B-30A8684E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Use a combination-style resume to focus on your skills, then work experience</a:t>
            </a:r>
            <a:endParaRPr lang="en-US" dirty="0"/>
          </a:p>
          <a:p>
            <a:r>
              <a:rPr lang="en-US" sz="2000" dirty="0"/>
              <a:t>Update your skills section and work experience section according to the job posting (and accurate to your lived experience)</a:t>
            </a:r>
          </a:p>
          <a:p>
            <a:r>
              <a:rPr lang="en-US" sz="2000" dirty="0"/>
              <a:t>Use a mini sentence for your skills section (more to come on this)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POLL: Does volunteer experience hold the same weight as work experience for employers?</a:t>
            </a:r>
          </a:p>
          <a:p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88791-2425-04C5-22C8-104FA4CFC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851" y="2171932"/>
            <a:ext cx="4093599" cy="39416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/>
              <a:t>COMBINATION-STYLE RESUME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(Use these sections over one or two pages)</a:t>
            </a:r>
          </a:p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Profile*</a:t>
            </a:r>
            <a:br>
              <a:rPr lang="en-US" dirty="0"/>
            </a:br>
            <a:r>
              <a:rPr lang="en-US" dirty="0"/>
              <a:t>Education</a:t>
            </a:r>
            <a:br>
              <a:rPr lang="en-US" dirty="0"/>
            </a:br>
            <a:r>
              <a:rPr lang="en-US" dirty="0"/>
              <a:t>Skills</a:t>
            </a:r>
            <a:br>
              <a:rPr lang="en-US" dirty="0"/>
            </a:br>
            <a:r>
              <a:rPr lang="en-US" dirty="0"/>
              <a:t>Work Experience</a:t>
            </a:r>
            <a:br>
              <a:rPr lang="en-US" dirty="0"/>
            </a:br>
            <a:r>
              <a:rPr lang="en-US" dirty="0"/>
              <a:t>Volunteer Experience</a:t>
            </a:r>
            <a:br>
              <a:rPr lang="en-US" dirty="0"/>
            </a:br>
            <a:r>
              <a:rPr lang="en-US" dirty="0"/>
              <a:t>Professional Development*</a:t>
            </a:r>
            <a:br>
              <a:rPr lang="en-US" dirty="0"/>
            </a:br>
            <a:r>
              <a:rPr lang="en-US" dirty="0"/>
              <a:t>Certifications and Training*</a:t>
            </a:r>
            <a:br>
              <a:rPr lang="en-US" dirty="0"/>
            </a:br>
            <a:r>
              <a:rPr lang="en-US" dirty="0"/>
              <a:t>Awards*</a:t>
            </a:r>
            <a:br>
              <a:rPr lang="en-US" dirty="0"/>
            </a:br>
            <a:r>
              <a:rPr lang="en-US" dirty="0"/>
              <a:t>Interests*</a:t>
            </a:r>
            <a:br>
              <a:rPr lang="en-US" dirty="0"/>
            </a:br>
            <a:r>
              <a:rPr lang="en-US" dirty="0"/>
              <a:t>*Optional/as needed</a:t>
            </a:r>
          </a:p>
        </p:txBody>
      </p:sp>
    </p:spTree>
    <p:extLst>
      <p:ext uri="{BB962C8B-B14F-4D97-AF65-F5344CB8AC3E}">
        <p14:creationId xmlns:p14="http://schemas.microsoft.com/office/powerpoint/2010/main" val="418977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white resume&#10;&#10;Description automatically generated">
            <a:extLst>
              <a:ext uri="{FF2B5EF4-FFF2-40B4-BE49-F238E27FC236}">
                <a16:creationId xmlns:a16="http://schemas.microsoft.com/office/drawing/2014/main" id="{1AF95EC7-7FAB-DDA7-F344-168F89F3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58" y="0"/>
            <a:ext cx="531228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DA5619-B731-C23E-7C38-EA8A8C19F864}"/>
              </a:ext>
            </a:extLst>
          </p:cNvPr>
          <p:cNvSpPr txBox="1"/>
          <p:nvPr/>
        </p:nvSpPr>
        <p:spPr>
          <a:xfrm>
            <a:off x="9030607" y="4986422"/>
            <a:ext cx="28419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Source </a:t>
            </a:r>
            <a:r>
              <a:rPr lang="en-US" sz="1200" dirty="0">
                <a:hlinkClick r:id="rId3"/>
              </a:rPr>
              <a:t>https://www.jobhero.com/career-guides/resume/formats/hybrid</a:t>
            </a:r>
            <a:r>
              <a:rPr lang="en-US" sz="1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B378E-DB87-FC3C-2A82-A28D9EDB244B}"/>
              </a:ext>
            </a:extLst>
          </p:cNvPr>
          <p:cNvSpPr txBox="1"/>
          <p:nvPr/>
        </p:nvSpPr>
        <p:spPr>
          <a:xfrm>
            <a:off x="1562314" y="1086179"/>
            <a:ext cx="12200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Profile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B10EB-4FE0-9318-6DE6-DBD1FD55551B}"/>
              </a:ext>
            </a:extLst>
          </p:cNvPr>
          <p:cNvSpPr txBox="1"/>
          <p:nvPr/>
        </p:nvSpPr>
        <p:spPr>
          <a:xfrm>
            <a:off x="1562314" y="2058005"/>
            <a:ext cx="12200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Skills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9F1C7-8054-AAE9-DE2E-AD17C5E1DEEB}"/>
              </a:ext>
            </a:extLst>
          </p:cNvPr>
          <p:cNvSpPr txBox="1"/>
          <p:nvPr/>
        </p:nvSpPr>
        <p:spPr>
          <a:xfrm>
            <a:off x="1562314" y="3228613"/>
            <a:ext cx="14740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Work Experience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BBBA2590-45AA-2940-4902-1D6FA45BF44A}"/>
              </a:ext>
            </a:extLst>
          </p:cNvPr>
          <p:cNvSpPr/>
          <p:nvPr/>
        </p:nvSpPr>
        <p:spPr>
          <a:xfrm>
            <a:off x="7055512" y="1256004"/>
            <a:ext cx="914399" cy="9143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FB5EF-C0A8-4ED8-07DB-017B05B7F31E}"/>
              </a:ext>
            </a:extLst>
          </p:cNvPr>
          <p:cNvSpPr txBox="1"/>
          <p:nvPr/>
        </p:nvSpPr>
        <p:spPr>
          <a:xfrm>
            <a:off x="9027705" y="1075134"/>
            <a:ext cx="17722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List of skills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DF3F6-A1D9-2D31-2B4F-EC5AF884C16C}"/>
              </a:ext>
            </a:extLst>
          </p:cNvPr>
          <p:cNvSpPr txBox="1"/>
          <p:nvPr/>
        </p:nvSpPr>
        <p:spPr>
          <a:xfrm>
            <a:off x="9027704" y="2566004"/>
            <a:ext cx="283243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Education should go underneath your profile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3B60AED-F20A-1E31-76FF-E188EF8CFF8B}"/>
                  </a:ext>
                </a:extLst>
              </p14:cNvPr>
              <p14:cNvContentPartPr/>
              <p14:nvPr/>
            </p14:nvContentPartPr>
            <p14:xfrm>
              <a:off x="7602140" y="1607344"/>
              <a:ext cx="14882" cy="14882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3B60AED-F20A-1E31-76FF-E188EF8CFF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3940" y="119144"/>
                <a:ext cx="2976400" cy="2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0A2AA0-0E76-EAE8-AC34-FF63A73CF682}"/>
                  </a:ext>
                </a:extLst>
              </p14:cNvPr>
              <p14:cNvContentPartPr/>
              <p14:nvPr/>
            </p14:nvContentPartPr>
            <p14:xfrm>
              <a:off x="7602140" y="1607344"/>
              <a:ext cx="14882" cy="14882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0A2AA0-0E76-EAE8-AC34-FF63A73CF6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3940" y="119144"/>
                <a:ext cx="2976400" cy="2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12548D-736B-06E2-A5E5-0F88BF4864B4}"/>
                  </a:ext>
                </a:extLst>
              </p14:cNvPr>
              <p14:cNvContentPartPr/>
              <p14:nvPr/>
            </p14:nvContentPartPr>
            <p14:xfrm>
              <a:off x="7602140" y="1607344"/>
              <a:ext cx="14882" cy="14882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12548D-736B-06E2-A5E5-0F88BF4864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3940" y="119144"/>
                <a:ext cx="2976400" cy="2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6796266-788A-C8C2-544C-CDDBAEA12680}"/>
                  </a:ext>
                </a:extLst>
              </p14:cNvPr>
              <p14:cNvContentPartPr/>
              <p14:nvPr/>
            </p14:nvContentPartPr>
            <p14:xfrm>
              <a:off x="7602140" y="1607344"/>
              <a:ext cx="14882" cy="14882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6796266-788A-C8C2-544C-CDDBAEA126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3940" y="119144"/>
                <a:ext cx="2976400" cy="2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E7E6581-178F-ABC9-099F-268C513CDDE2}"/>
                  </a:ext>
                </a:extLst>
              </p14:cNvPr>
              <p14:cNvContentPartPr/>
              <p14:nvPr/>
            </p14:nvContentPartPr>
            <p14:xfrm>
              <a:off x="7602140" y="1607344"/>
              <a:ext cx="14882" cy="14882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E7E6581-178F-ABC9-099F-268C513CDD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3940" y="119144"/>
                <a:ext cx="2976400" cy="2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9A557C9-3FCB-B18C-C054-32F70D635342}"/>
                  </a:ext>
                </a:extLst>
              </p14:cNvPr>
              <p14:cNvContentPartPr/>
              <p14:nvPr/>
            </p14:nvContentPartPr>
            <p14:xfrm>
              <a:off x="7602140" y="1607344"/>
              <a:ext cx="14882" cy="14882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9A557C9-3FCB-B18C-C054-32F70D6353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3940" y="119144"/>
                <a:ext cx="2976400" cy="2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FF0BF9-66D2-B89F-067A-1D9E4257C9E7}"/>
                  </a:ext>
                </a:extLst>
              </p14:cNvPr>
              <p14:cNvContentPartPr/>
              <p14:nvPr/>
            </p14:nvContentPartPr>
            <p14:xfrm>
              <a:off x="7602140" y="1607344"/>
              <a:ext cx="14882" cy="14882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FF0BF9-66D2-B89F-067A-1D9E4257C9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3940" y="119144"/>
                <a:ext cx="2976400" cy="2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984E527-A9E9-C255-2B11-7666684DBCB1}"/>
                  </a:ext>
                </a:extLst>
              </p14:cNvPr>
              <p14:cNvContentPartPr/>
              <p14:nvPr/>
            </p14:nvContentPartPr>
            <p14:xfrm>
              <a:off x="2577703" y="928077"/>
              <a:ext cx="1082692" cy="451871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984E527-A9E9-C255-2B11-7666684DBC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14714" y="865477"/>
                <a:ext cx="1208310" cy="577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FD6216D-F79D-0A05-3B05-0938C25710F5}"/>
                  </a:ext>
                </a:extLst>
              </p14:cNvPr>
              <p14:cNvContentPartPr/>
              <p14:nvPr/>
            </p14:nvContentPartPr>
            <p14:xfrm>
              <a:off x="2494359" y="1849688"/>
              <a:ext cx="1167477" cy="63477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FD6216D-F79D-0A05-3B05-0938C25710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31738" y="1786715"/>
                <a:ext cx="1293078" cy="760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5267D92-21C7-5C36-4A4E-7A3152862F27}"/>
                  </a:ext>
                </a:extLst>
              </p14:cNvPr>
              <p14:cNvContentPartPr/>
              <p14:nvPr/>
            </p14:nvContentPartPr>
            <p14:xfrm>
              <a:off x="2945524" y="3048000"/>
              <a:ext cx="929335" cy="3096055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5267D92-21C7-5C36-4A4E-7A3152862F2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82896" y="2985006"/>
                <a:ext cx="1054950" cy="3221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D6DD25E-BA49-9A38-8331-21D1F3567413}"/>
                  </a:ext>
                </a:extLst>
              </p14:cNvPr>
              <p14:cNvContentPartPr/>
              <p14:nvPr/>
            </p14:nvContentPartPr>
            <p14:xfrm>
              <a:off x="8051937" y="1513580"/>
              <a:ext cx="1395671" cy="545356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D6DD25E-BA49-9A38-8331-21D1F356741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88955" y="1450986"/>
                <a:ext cx="1521274" cy="670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1CFFCE2-14EE-6733-BAD6-D1C9C8FE8672}"/>
                  </a:ext>
                </a:extLst>
              </p14:cNvPr>
              <p14:cNvContentPartPr/>
              <p14:nvPr/>
            </p14:nvContentPartPr>
            <p14:xfrm>
              <a:off x="5388488" y="1939759"/>
              <a:ext cx="1534995" cy="5367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1CFFCE2-14EE-6733-BAD6-D1C9C8FE86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25505" y="1876804"/>
                <a:ext cx="1660602" cy="662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1AACDA8-5ED8-93BC-15C3-654E83DB29DA}"/>
                  </a:ext>
                </a:extLst>
              </p14:cNvPr>
              <p14:cNvContentPartPr/>
              <p14:nvPr/>
            </p14:nvContentPartPr>
            <p14:xfrm>
              <a:off x="5319508" y="1821656"/>
              <a:ext cx="240711" cy="302281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1AACDA8-5ED8-93BC-15C3-654E83DB29D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56636" y="1758756"/>
                <a:ext cx="366096" cy="427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E672D9F-EB62-68C8-42E9-8BBC54C6BCDC}"/>
                  </a:ext>
                </a:extLst>
              </p14:cNvPr>
              <p14:cNvContentPartPr/>
              <p14:nvPr/>
            </p14:nvContentPartPr>
            <p14:xfrm>
              <a:off x="6827538" y="2380729"/>
              <a:ext cx="1883330" cy="989601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E672D9F-EB62-68C8-42E9-8BBC54C6BC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64544" y="2317754"/>
                <a:ext cx="2008957" cy="111519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 descr="Hello Meow">
            <a:extLst>
              <a:ext uri="{FF2B5EF4-FFF2-40B4-BE49-F238E27FC236}">
                <a16:creationId xmlns:a16="http://schemas.microsoft.com/office/drawing/2014/main" id="{BF05DE12-FE27-C673-276D-E8886949C70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6750" y="750094"/>
            <a:ext cx="1119188" cy="1190625"/>
          </a:xfrm>
          <a:prstGeom prst="rect">
            <a:avLst/>
          </a:prstGeom>
        </p:spPr>
      </p:pic>
      <p:pic>
        <p:nvPicPr>
          <p:cNvPr id="37" name="Picture 36" descr="Hello Meow">
            <a:extLst>
              <a:ext uri="{FF2B5EF4-FFF2-40B4-BE49-F238E27FC236}">
                <a16:creationId xmlns:a16="http://schemas.microsoft.com/office/drawing/2014/main" id="{726D7CCA-38B2-4E25-FD9F-3AA503070A5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6749" y="1893093"/>
            <a:ext cx="1119188" cy="1190625"/>
          </a:xfrm>
          <a:prstGeom prst="rect">
            <a:avLst/>
          </a:prstGeom>
        </p:spPr>
      </p:pic>
      <p:pic>
        <p:nvPicPr>
          <p:cNvPr id="38" name="Picture 37" descr="Hello Meow">
            <a:extLst>
              <a:ext uri="{FF2B5EF4-FFF2-40B4-BE49-F238E27FC236}">
                <a16:creationId xmlns:a16="http://schemas.microsoft.com/office/drawing/2014/main" id="{81E923BF-9B7A-1D70-ACCC-4C97C66C785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6749" y="3083718"/>
            <a:ext cx="1119188" cy="1190625"/>
          </a:xfrm>
          <a:prstGeom prst="rect">
            <a:avLst/>
          </a:prstGeom>
        </p:spPr>
      </p:pic>
      <p:pic>
        <p:nvPicPr>
          <p:cNvPr id="39" name="Picture 38" descr="Crying Meow">
            <a:extLst>
              <a:ext uri="{FF2B5EF4-FFF2-40B4-BE49-F238E27FC236}">
                <a16:creationId xmlns:a16="http://schemas.microsoft.com/office/drawing/2014/main" id="{15674E50-C6A7-17DC-DA13-4F9C4643C2E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167937" y="678656"/>
            <a:ext cx="1476376" cy="1381126"/>
          </a:xfrm>
          <a:prstGeom prst="rect">
            <a:avLst/>
          </a:prstGeom>
        </p:spPr>
      </p:pic>
      <p:pic>
        <p:nvPicPr>
          <p:cNvPr id="41" name="Picture 40" descr="Crying Meow">
            <a:extLst>
              <a:ext uri="{FF2B5EF4-FFF2-40B4-BE49-F238E27FC236}">
                <a16:creationId xmlns:a16="http://schemas.microsoft.com/office/drawing/2014/main" id="{F5F53F38-BC84-9B81-1524-5EC3F324C29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453687" y="3178969"/>
            <a:ext cx="1476376" cy="13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8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683C-F5B7-CFB9-74C2-5B6BBE42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Goal #2: BUILDING FROM LOW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FB36-3156-638E-EA9B-30A8684E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/>
              <a:t>Functional resumes work when you're just starting to get work experience, you're making a complete career/program change, your work history is all over the place, or you don't have recent experience</a:t>
            </a:r>
          </a:p>
          <a:p>
            <a:r>
              <a:rPr lang="en-US" sz="2000" dirty="0"/>
              <a:t>Identify three overarching skills (Skill 1, Skill 2...) and 'pull apart' your traditional work experience section, inserting the bullet points into the overarching skills</a:t>
            </a:r>
          </a:p>
          <a:p>
            <a:r>
              <a:rPr lang="en-US" sz="2000" dirty="0"/>
              <a:t>Great for applying to a 'convenient' job that you may feel overqualified for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POLL:  What skills are good for </a:t>
            </a:r>
            <a:r>
              <a:rPr lang="en-US" sz="2000" u="sng" dirty="0"/>
              <a:t>any</a:t>
            </a:r>
            <a:r>
              <a:rPr lang="en-US" sz="2000" dirty="0"/>
              <a:t> job?</a:t>
            </a:r>
          </a:p>
          <a:p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88791-2425-04C5-22C8-104FA4CFC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851" y="2172623"/>
            <a:ext cx="4093599" cy="394095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/>
              <a:t>FUNCTIONAL-STYLE RESUME</a:t>
            </a:r>
            <a:br>
              <a:rPr lang="en-US" b="1" dirty="0"/>
            </a:br>
            <a:r>
              <a:rPr lang="en-US" sz="1900" b="1" dirty="0">
                <a:solidFill>
                  <a:srgbClr val="FF0000"/>
                </a:solidFill>
              </a:rPr>
              <a:t>(Use these sections over one or two pages)</a:t>
            </a:r>
            <a:endParaRPr lang="en-US" b="1" dirty="0"/>
          </a:p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Profile</a:t>
            </a:r>
            <a:br>
              <a:rPr lang="en-US" dirty="0"/>
            </a:br>
            <a:r>
              <a:rPr lang="en-US" dirty="0"/>
              <a:t>Education</a:t>
            </a:r>
            <a:br>
              <a:rPr lang="en-US" dirty="0"/>
            </a:br>
            <a:r>
              <a:rPr lang="en-US" dirty="0"/>
              <a:t>Skill Summary</a:t>
            </a:r>
            <a:br>
              <a:rPr lang="en-US" dirty="0"/>
            </a:br>
            <a:r>
              <a:rPr lang="en-US" dirty="0"/>
              <a:t>Skill 1 (with bulleted list)</a:t>
            </a:r>
            <a:br>
              <a:rPr lang="en-US" dirty="0"/>
            </a:br>
            <a:r>
              <a:rPr lang="en-US" dirty="0"/>
              <a:t>Skill 2 (with bulleted list)</a:t>
            </a:r>
            <a:br>
              <a:rPr lang="en-US" dirty="0"/>
            </a:br>
            <a:r>
              <a:rPr lang="en-US" dirty="0"/>
              <a:t>Skill 3 (with bulleted list)</a:t>
            </a:r>
            <a:br>
              <a:rPr lang="en-US" dirty="0"/>
            </a:br>
            <a:r>
              <a:rPr lang="en-US" dirty="0"/>
              <a:t>Work Experience (list of titles/orgs. &amp; dates only)</a:t>
            </a:r>
            <a:br>
              <a:rPr lang="en-US" dirty="0"/>
            </a:br>
            <a:r>
              <a:rPr lang="en-US" dirty="0"/>
              <a:t>Volunteer Experience</a:t>
            </a:r>
            <a:br>
              <a:rPr lang="en-US" dirty="0"/>
            </a:br>
            <a:r>
              <a:rPr lang="en-US" dirty="0"/>
              <a:t>Professional Development*</a:t>
            </a:r>
            <a:br>
              <a:rPr lang="en-US" dirty="0"/>
            </a:br>
            <a:r>
              <a:rPr lang="en-US" dirty="0"/>
              <a:t>Certifications and Training*</a:t>
            </a:r>
            <a:br>
              <a:rPr lang="en-US" dirty="0"/>
            </a:br>
            <a:r>
              <a:rPr lang="en-US" dirty="0"/>
              <a:t>Awards*</a:t>
            </a:r>
            <a:br>
              <a:rPr lang="en-US" dirty="0"/>
            </a:br>
            <a:r>
              <a:rPr lang="en-US" dirty="0"/>
              <a:t>Interests*</a:t>
            </a:r>
            <a:br>
              <a:rPr lang="en-US" dirty="0"/>
            </a:br>
            <a:r>
              <a:rPr lang="en-US" dirty="0"/>
              <a:t>*Optional/as needed</a:t>
            </a:r>
          </a:p>
        </p:txBody>
      </p:sp>
    </p:spTree>
    <p:extLst>
      <p:ext uri="{BB962C8B-B14F-4D97-AF65-F5344CB8AC3E}">
        <p14:creationId xmlns:p14="http://schemas.microsoft.com/office/powerpoint/2010/main" val="193945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blue text&#10;&#10;Description automatically generated">
            <a:extLst>
              <a:ext uri="{FF2B5EF4-FFF2-40B4-BE49-F238E27FC236}">
                <a16:creationId xmlns:a16="http://schemas.microsoft.com/office/drawing/2014/main" id="{C3632928-7C35-E20C-0D87-4913A7798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369" y="0"/>
            <a:ext cx="587326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98D5E-7D9A-BA21-A4E0-E4D4F9CD91A6}"/>
              </a:ext>
            </a:extLst>
          </p:cNvPr>
          <p:cNvSpPr txBox="1"/>
          <p:nvPr/>
        </p:nvSpPr>
        <p:spPr>
          <a:xfrm>
            <a:off x="1502783" y="907585"/>
            <a:ext cx="12200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Profile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F3A62-BC7B-11BE-22B8-A6F88C96D2B9}"/>
              </a:ext>
            </a:extLst>
          </p:cNvPr>
          <p:cNvSpPr txBox="1"/>
          <p:nvPr/>
        </p:nvSpPr>
        <p:spPr>
          <a:xfrm>
            <a:off x="1502783" y="1848179"/>
            <a:ext cx="12200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Skill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AF605-8335-C6FB-AEB5-C2C29515A620}"/>
              </a:ext>
            </a:extLst>
          </p:cNvPr>
          <p:cNvSpPr txBox="1"/>
          <p:nvPr/>
        </p:nvSpPr>
        <p:spPr>
          <a:xfrm>
            <a:off x="1502783" y="2681616"/>
            <a:ext cx="12200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Skill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54DF3-60BD-1C9B-E448-23A75416B9F9}"/>
              </a:ext>
            </a:extLst>
          </p:cNvPr>
          <p:cNvSpPr txBox="1"/>
          <p:nvPr/>
        </p:nvSpPr>
        <p:spPr>
          <a:xfrm>
            <a:off x="1502783" y="3717460"/>
            <a:ext cx="12200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Skill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296EE7-E56D-179C-47C2-BFF5EE8D9ECC}"/>
              </a:ext>
            </a:extLst>
          </p:cNvPr>
          <p:cNvSpPr txBox="1"/>
          <p:nvPr/>
        </p:nvSpPr>
        <p:spPr>
          <a:xfrm>
            <a:off x="9218032" y="5360523"/>
            <a:ext cx="214877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Work Experience as a list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426907-CA04-0E94-EF99-A24217B426CB}"/>
              </a:ext>
            </a:extLst>
          </p:cNvPr>
          <p:cNvSpPr txBox="1"/>
          <p:nvPr/>
        </p:nvSpPr>
        <p:spPr>
          <a:xfrm>
            <a:off x="1097971" y="5003335"/>
            <a:ext cx="20297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Education here? It depends!</a:t>
            </a:r>
          </a:p>
        </p:txBody>
      </p:sp>
      <p:pic>
        <p:nvPicPr>
          <p:cNvPr id="18" name="Picture 17" descr="Hello Meow">
            <a:extLst>
              <a:ext uri="{FF2B5EF4-FFF2-40B4-BE49-F238E27FC236}">
                <a16:creationId xmlns:a16="http://schemas.microsoft.com/office/drawing/2014/main" id="{827DD326-309A-DF2A-AB08-42B4CEAE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4" y="309563"/>
            <a:ext cx="1119188" cy="1190625"/>
          </a:xfrm>
          <a:prstGeom prst="rect">
            <a:avLst/>
          </a:prstGeom>
        </p:spPr>
      </p:pic>
      <p:pic>
        <p:nvPicPr>
          <p:cNvPr id="20" name="Picture 19" descr="Hello Meow">
            <a:extLst>
              <a:ext uri="{FF2B5EF4-FFF2-40B4-BE49-F238E27FC236}">
                <a16:creationId xmlns:a16="http://schemas.microsoft.com/office/drawing/2014/main" id="{6E542007-8E2E-FBA8-1296-4263283E9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7875"/>
            <a:ext cx="1916906" cy="1952624"/>
          </a:xfrm>
          <a:prstGeom prst="rect">
            <a:avLst/>
          </a:prstGeom>
        </p:spPr>
      </p:pic>
      <p:pic>
        <p:nvPicPr>
          <p:cNvPr id="23" name="Picture 22" descr="Hello Meow">
            <a:extLst>
              <a:ext uri="{FF2B5EF4-FFF2-40B4-BE49-F238E27FC236}">
                <a16:creationId xmlns:a16="http://schemas.microsoft.com/office/drawing/2014/main" id="{4A8B8877-ADA1-AC4E-D8BC-66A90659C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12" y="4167187"/>
            <a:ext cx="1119188" cy="1190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E2A878D-0BB0-7CAF-C026-82849C0C3D83}"/>
                  </a:ext>
                </a:extLst>
              </p14:cNvPr>
              <p14:cNvContentPartPr/>
              <p14:nvPr/>
            </p14:nvContentPartPr>
            <p14:xfrm>
              <a:off x="2446734" y="715851"/>
              <a:ext cx="855814" cy="473482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E2A878D-0BB0-7CAF-C026-82849C0C3D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3754" y="652888"/>
                <a:ext cx="981415" cy="599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71AF7A-0AF7-8386-41B5-2FA03A6D8D32}"/>
                  </a:ext>
                </a:extLst>
              </p14:cNvPr>
              <p14:cNvContentPartPr/>
              <p14:nvPr/>
            </p14:nvContentPartPr>
            <p14:xfrm>
              <a:off x="2303859" y="1594036"/>
              <a:ext cx="1012646" cy="430025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71AF7A-0AF7-8386-41B5-2FA03A6D8D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0884" y="1531474"/>
                <a:ext cx="1138237" cy="555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E127A65-D14A-7120-AD3B-0312213509F8}"/>
                  </a:ext>
                </a:extLst>
              </p14:cNvPr>
              <p14:cNvContentPartPr/>
              <p14:nvPr/>
            </p14:nvContentPartPr>
            <p14:xfrm>
              <a:off x="2363390" y="2618332"/>
              <a:ext cx="894499" cy="406813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E127A65-D14A-7120-AD3B-0312213509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0422" y="2555745"/>
                <a:ext cx="1020074" cy="532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D48BABA-4343-9898-D3E3-03AB3F2D4229}"/>
                  </a:ext>
                </a:extLst>
              </p14:cNvPr>
              <p14:cNvContentPartPr/>
              <p14:nvPr/>
            </p14:nvContentPartPr>
            <p14:xfrm>
              <a:off x="2363390" y="3642487"/>
              <a:ext cx="927387" cy="430692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D48BABA-4343-9898-D3E3-03AB3F2D42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0413" y="3579520"/>
                <a:ext cx="1052982" cy="556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1973D0E-6B62-0412-A54C-6BD494A969DA}"/>
                  </a:ext>
                </a:extLst>
              </p14:cNvPr>
              <p14:cNvContentPartPr/>
              <p14:nvPr/>
            </p14:nvContentPartPr>
            <p14:xfrm>
              <a:off x="2637234" y="5237298"/>
              <a:ext cx="704847" cy="323411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1973D0E-6B62-0412-A54C-6BD494A969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74629" y="5174343"/>
                <a:ext cx="830417" cy="448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CBABD50-0A2A-C00C-BE42-54C5082FB983}"/>
                  </a:ext>
                </a:extLst>
              </p14:cNvPr>
              <p14:cNvContentPartPr/>
              <p14:nvPr/>
            </p14:nvContentPartPr>
            <p14:xfrm>
              <a:off x="4566046" y="5785917"/>
              <a:ext cx="4169555" cy="555118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CBABD50-0A2A-C00C-BE42-54C5082FB98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411" y="5723318"/>
                <a:ext cx="4295185" cy="680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0228C2B-23C1-7228-B740-7FAF0B9709B1}"/>
                  </a:ext>
                </a:extLst>
              </p14:cNvPr>
              <p14:cNvContentPartPr/>
              <p14:nvPr/>
            </p14:nvContentPartPr>
            <p14:xfrm>
              <a:off x="7404181" y="5238264"/>
              <a:ext cx="1745771" cy="492277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0228C2B-23C1-7228-B740-7FAF0B9709B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41189" y="5175290"/>
                <a:ext cx="1871395" cy="617865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8D80E42-CB45-F6B8-7616-564D4C18ED67}"/>
              </a:ext>
            </a:extLst>
          </p:cNvPr>
          <p:cNvSpPr txBox="1"/>
          <p:nvPr/>
        </p:nvSpPr>
        <p:spPr>
          <a:xfrm>
            <a:off x="9373882" y="1071301"/>
            <a:ext cx="187477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Source: </a:t>
            </a:r>
            <a:r>
              <a:rPr lang="en-US" dirty="0">
                <a:ea typeface="+mn-lt"/>
                <a:cs typeface="+mn-lt"/>
                <a:hlinkClick r:id="rId18"/>
              </a:rPr>
              <a:t>https://resumegenius.com/blog/resume-help/functional-resume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2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32751-0CBF-417A-C8BF-73770C57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3" y="559063"/>
            <a:ext cx="3396420" cy="5256025"/>
          </a:xfrm>
        </p:spPr>
        <p:txBody>
          <a:bodyPr>
            <a:normAutofit/>
          </a:bodyPr>
          <a:lstStyle/>
          <a:p>
            <a:r>
              <a:rPr lang="en-US" dirty="0"/>
              <a:t>SECTIONS: WHAT TO COVER?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629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7CB9-2254-005A-F4CA-EE77E3A6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891" y="622249"/>
            <a:ext cx="5809009" cy="56397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/>
              <a:t>Whole resume</a:t>
            </a:r>
          </a:p>
          <a:p>
            <a:pPr lvl="1"/>
            <a:r>
              <a:rPr lang="en-US" dirty="0"/>
              <a:t>Most current date first, city, location, title/job title</a:t>
            </a:r>
          </a:p>
          <a:p>
            <a:pPr lvl="1"/>
            <a:r>
              <a:rPr lang="en-US" dirty="0"/>
              <a:t>Consistent formatting: bullet points or short paragraphs</a:t>
            </a:r>
          </a:p>
          <a:p>
            <a:pPr lvl="1"/>
            <a:r>
              <a:rPr lang="en-US" dirty="0"/>
              <a:t>1 or 2 pages</a:t>
            </a:r>
          </a:p>
          <a:p>
            <a:r>
              <a:rPr lang="en-US" b="1" dirty="0"/>
              <a:t>Skills section – the summary</a:t>
            </a:r>
            <a:br>
              <a:rPr lang="en-US" dirty="0"/>
            </a:br>
            <a:r>
              <a:rPr lang="en-US" dirty="0"/>
              <a:t>Frame your overall experience with qualifiers, statistics, numbers, themes, types, or time frame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sto MT"/>
                <a:cs typeface="Arial"/>
              </a:rPr>
              <a:t>Served at </a:t>
            </a:r>
            <a:r>
              <a:rPr lang="en-US" dirty="0">
                <a:highlight>
                  <a:srgbClr val="C0C0C0"/>
                </a:highlight>
                <a:latin typeface="Calisto MT"/>
                <a:cs typeface="Arial"/>
              </a:rPr>
              <a:t>private parties, weddings, and corporate events</a:t>
            </a:r>
            <a:r>
              <a:rPr lang="en-US" dirty="0">
                <a:latin typeface="Calisto MT"/>
                <a:cs typeface="Arial"/>
              </a:rPr>
              <a:t> of up to </a:t>
            </a:r>
            <a:r>
              <a:rPr lang="en-US" dirty="0">
                <a:highlight>
                  <a:srgbClr val="C0C0C0"/>
                </a:highlight>
                <a:latin typeface="Calisto MT"/>
                <a:cs typeface="Arial"/>
              </a:rPr>
              <a:t>500 people</a:t>
            </a:r>
            <a:r>
              <a:rPr lang="en-US" dirty="0">
                <a:latin typeface="Calisto MT"/>
                <a:cs typeface="Arial"/>
              </a:rPr>
              <a:t> </a:t>
            </a:r>
            <a:br>
              <a:rPr lang="en-US" dirty="0">
                <a:latin typeface="Calisto MT"/>
                <a:cs typeface="Arial"/>
              </a:rPr>
            </a:br>
            <a:endParaRPr lang="en-US" dirty="0">
              <a:latin typeface="Calisto MT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Calisto MT"/>
                <a:cs typeface="Arial"/>
              </a:rPr>
              <a:t>Experience building </a:t>
            </a:r>
            <a:r>
              <a:rPr lang="en-US" dirty="0">
                <a:highlight>
                  <a:srgbClr val="C0C0C0"/>
                </a:highlight>
                <a:latin typeface="Calisto MT"/>
                <a:cs typeface="Arial"/>
              </a:rPr>
              <a:t>Instagram</a:t>
            </a:r>
            <a:r>
              <a:rPr lang="en-US" dirty="0">
                <a:latin typeface="Calisto MT"/>
                <a:cs typeface="Arial"/>
              </a:rPr>
              <a:t> campaigns and analytics reports for </a:t>
            </a:r>
            <a:r>
              <a:rPr lang="en-US" dirty="0">
                <a:highlight>
                  <a:srgbClr val="C0C0C0"/>
                </a:highlight>
                <a:latin typeface="Calisto MT"/>
                <a:cs typeface="Arial"/>
              </a:rPr>
              <a:t>well-known community organizations</a:t>
            </a:r>
            <a:br>
              <a:rPr lang="en-US" dirty="0">
                <a:highlight>
                  <a:srgbClr val="C0C0C0"/>
                </a:highlight>
                <a:latin typeface="Calisto MT"/>
                <a:cs typeface="Arial"/>
              </a:rPr>
            </a:br>
            <a:endParaRPr lang="en-US" dirty="0">
              <a:highlight>
                <a:srgbClr val="C0C0C0"/>
              </a:highlight>
              <a:latin typeface="Calisto MT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highlight>
                  <a:srgbClr val="C0C0C0"/>
                </a:highlight>
                <a:latin typeface="Calisto MT"/>
                <a:cs typeface="Arial"/>
              </a:rPr>
              <a:t>Combined two years' experience</a:t>
            </a:r>
            <a:r>
              <a:rPr lang="en-US" dirty="0">
                <a:latin typeface="Calisto MT"/>
                <a:cs typeface="Arial"/>
              </a:rPr>
              <a:t> in front desk reception and database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1560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RightStep">
      <a:dk1>
        <a:srgbClr val="000000"/>
      </a:dk1>
      <a:lt1>
        <a:srgbClr val="FFFFFF"/>
      </a:lt1>
      <a:dk2>
        <a:srgbClr val="412824"/>
      </a:dk2>
      <a:lt2>
        <a:srgbClr val="E2E8E4"/>
      </a:lt2>
      <a:accent1>
        <a:srgbClr val="DC34AD"/>
      </a:accent1>
      <a:accent2>
        <a:srgbClr val="CA2255"/>
      </a:accent2>
      <a:accent3>
        <a:srgbClr val="DC4734"/>
      </a:accent3>
      <a:accent4>
        <a:srgbClr val="CA7B22"/>
      </a:accent4>
      <a:accent5>
        <a:srgbClr val="AFA829"/>
      </a:accent5>
      <a:accent6>
        <a:srgbClr val="7EB41E"/>
      </a:accent6>
      <a:hlink>
        <a:srgbClr val="31944D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ChronicleVTI</vt:lpstr>
      <vt:lpstr>UPDATE YOUR RESUME AND COVER LETTER</vt:lpstr>
      <vt:lpstr>PowerPoint Presentation</vt:lpstr>
      <vt:lpstr>APPLY NOW for student works!</vt:lpstr>
      <vt:lpstr>WHAT WE'LL look AT  TODAY</vt:lpstr>
      <vt:lpstr>Goal #1: Getting  work fast</vt:lpstr>
      <vt:lpstr>PowerPoint Presentation</vt:lpstr>
      <vt:lpstr>Goal #2: BUILDING FROM LOW EXPERIENCE</vt:lpstr>
      <vt:lpstr>PowerPoint Presentation</vt:lpstr>
      <vt:lpstr>SECTIONS: WHAT TO COVER?</vt:lpstr>
      <vt:lpstr>SECTIONS: WHAT TO COVER?</vt:lpstr>
      <vt:lpstr>Cover letter structure</vt:lpstr>
      <vt:lpstr>Contact career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936</cp:revision>
  <dcterms:created xsi:type="dcterms:W3CDTF">2023-09-15T13:35:34Z</dcterms:created>
  <dcterms:modified xsi:type="dcterms:W3CDTF">2024-09-13T13:37:58Z</dcterms:modified>
</cp:coreProperties>
</file>